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69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87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4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30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19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74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99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6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7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7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EEF3-A176-4541-BAC3-AC4F27464310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FB73-B904-4114-A7C6-5A6CC3ED0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96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764704"/>
            <a:ext cx="8568952" cy="2232248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tx1"/>
                </a:solidFill>
              </a:rPr>
              <a:t>1. Перейдите на портал trudvsem.ru. ✅</a:t>
            </a:r>
          </a:p>
          <a:p>
            <a:r>
              <a:rPr lang="ru-RU" sz="1600" dirty="0">
                <a:solidFill>
                  <a:schemeClr val="tx1"/>
                </a:solidFill>
              </a:rPr>
              <a:t>2. На главной странице нажмите кнопку «Войти» ✅</a:t>
            </a:r>
          </a:p>
          <a:p>
            <a:r>
              <a:rPr lang="ru-RU" sz="1600" dirty="0">
                <a:solidFill>
                  <a:schemeClr val="tx1"/>
                </a:solidFill>
              </a:rPr>
              <a:t>3. На открывшейся странице нажмите кнопку «Войти через портал </a:t>
            </a:r>
            <a:r>
              <a:rPr lang="ru-RU" sz="1600" dirty="0" err="1">
                <a:solidFill>
                  <a:schemeClr val="tx1"/>
                </a:solidFill>
              </a:rPr>
              <a:t>Госуслуги</a:t>
            </a:r>
            <a:r>
              <a:rPr lang="ru-RU" sz="1600" dirty="0">
                <a:solidFill>
                  <a:schemeClr val="tx1"/>
                </a:solidFill>
              </a:rPr>
              <a:t>» ✅</a:t>
            </a:r>
          </a:p>
          <a:p>
            <a:r>
              <a:rPr lang="ru-RU" sz="1600" dirty="0">
                <a:solidFill>
                  <a:schemeClr val="tx1"/>
                </a:solidFill>
              </a:rPr>
              <a:t>4. Авторизуйтесь с использованием подтвержденной учетной записи на </a:t>
            </a:r>
            <a:r>
              <a:rPr lang="ru-RU" sz="1600" dirty="0" err="1">
                <a:solidFill>
                  <a:schemeClr val="tx1"/>
                </a:solidFill>
              </a:rPr>
              <a:t>Госуслугах</a:t>
            </a:r>
            <a:r>
              <a:rPr lang="ru-RU" sz="1600" dirty="0">
                <a:solidFill>
                  <a:schemeClr val="tx1"/>
                </a:solidFill>
              </a:rPr>
              <a:t> ✅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4006460" cy="3988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19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12314"/>
            <a:ext cx="8229600" cy="383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трелка вправо 3"/>
          <p:cNvSpPr/>
          <p:nvPr/>
        </p:nvSpPr>
        <p:spPr>
          <a:xfrm rot="19566508">
            <a:off x="466600" y="4637180"/>
            <a:ext cx="720080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83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4892577" cy="219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2" y="2852936"/>
            <a:ext cx="4255295" cy="1642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2959224" cy="390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97152"/>
            <a:ext cx="3817416" cy="134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936" y="4725144"/>
            <a:ext cx="4589553" cy="119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трелка вниз 3"/>
          <p:cNvSpPr/>
          <p:nvPr/>
        </p:nvSpPr>
        <p:spPr>
          <a:xfrm rot="13472913">
            <a:off x="3831638" y="5288548"/>
            <a:ext cx="474596" cy="14178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575160" y="6022806"/>
            <a:ext cx="4388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После того, как резюме будет </a:t>
            </a:r>
            <a:r>
              <a:rPr lang="ru-RU" b="1" dirty="0">
                <a:solidFill>
                  <a:srgbClr val="92D050"/>
                </a:solidFill>
              </a:rPr>
              <a:t>ОДОБРЕНО</a:t>
            </a:r>
            <a:r>
              <a:rPr lang="ru-RU" b="1" dirty="0">
                <a:solidFill>
                  <a:srgbClr val="FF0000"/>
                </a:solidFill>
              </a:rPr>
              <a:t>,</a:t>
            </a:r>
          </a:p>
          <a:p>
            <a:r>
              <a:rPr lang="ru-RU" b="1" dirty="0">
                <a:solidFill>
                  <a:srgbClr val="FF0000"/>
                </a:solidFill>
              </a:rPr>
              <a:t>подаете заявление</a:t>
            </a:r>
          </a:p>
        </p:txBody>
      </p:sp>
    </p:spTree>
    <p:extLst>
      <p:ext uri="{BB962C8B-B14F-4D97-AF65-F5344CB8AC3E}">
        <p14:creationId xmlns:p14="http://schemas.microsoft.com/office/powerpoint/2010/main" val="42118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72643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трелка вправо 3"/>
          <p:cNvSpPr/>
          <p:nvPr/>
        </p:nvSpPr>
        <p:spPr>
          <a:xfrm rot="18652443">
            <a:off x="1733596" y="4896578"/>
            <a:ext cx="1800200" cy="44634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97152"/>
            <a:ext cx="5177739" cy="166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трелка вправо 4"/>
          <p:cNvSpPr/>
          <p:nvPr/>
        </p:nvSpPr>
        <p:spPr>
          <a:xfrm rot="19686367">
            <a:off x="3793587" y="6458343"/>
            <a:ext cx="562389" cy="21101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92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5401"/>
            <a:ext cx="7320775" cy="193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61048"/>
            <a:ext cx="63341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трелка вправо 3"/>
          <p:cNvSpPr/>
          <p:nvPr/>
        </p:nvSpPr>
        <p:spPr>
          <a:xfrm rot="13557247">
            <a:off x="4279983" y="4418386"/>
            <a:ext cx="1152128" cy="4774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99592" y="260648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В заявлении заполняете все поля, отмеченные звездочкой*</a:t>
            </a:r>
          </a:p>
        </p:txBody>
      </p:sp>
    </p:spTree>
    <p:extLst>
      <p:ext uri="{BB962C8B-B14F-4D97-AF65-F5344CB8AC3E}">
        <p14:creationId xmlns:p14="http://schemas.microsoft.com/office/powerpoint/2010/main" val="383680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548680"/>
            <a:ext cx="4320480" cy="2188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2412"/>
            <a:ext cx="4392488" cy="182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71950"/>
            <a:ext cx="56197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трелка вправо 3"/>
          <p:cNvSpPr/>
          <p:nvPr/>
        </p:nvSpPr>
        <p:spPr>
          <a:xfrm rot="21021330">
            <a:off x="1367644" y="5430214"/>
            <a:ext cx="2448272" cy="57606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21026580">
            <a:off x="1663353" y="5948883"/>
            <a:ext cx="185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ОБЯЗАТЕЛЬНО!!!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886" y="620688"/>
            <a:ext cx="4311324" cy="14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трелка вправо 5"/>
          <p:cNvSpPr/>
          <p:nvPr/>
        </p:nvSpPr>
        <p:spPr>
          <a:xfrm rot="13900655">
            <a:off x="4955560" y="1700408"/>
            <a:ext cx="1296144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33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r>
              <a:rPr lang="ru-RU" dirty="0"/>
              <a:t>После подачи заявления в личном кабинете на ЕЦП </a:t>
            </a:r>
            <a:br>
              <a:rPr lang="ru-RU" dirty="0"/>
            </a:br>
            <a:r>
              <a:rPr lang="ru-RU" dirty="0"/>
              <a:t>«Работа в России» необходимо </a:t>
            </a:r>
            <a:r>
              <a:rPr lang="ru-RU" sz="6600" b="1" dirty="0">
                <a:solidFill>
                  <a:srgbClr val="FF0000"/>
                </a:solidFill>
              </a:rPr>
              <a:t>согласовать</a:t>
            </a:r>
            <a:r>
              <a:rPr lang="ru-RU" dirty="0"/>
              <a:t> План индивидуальной работы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5570164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При возникновении вопросов звоните по телефону 30-05-91</a:t>
            </a:r>
          </a:p>
        </p:txBody>
      </p:sp>
    </p:spTree>
    <p:extLst>
      <p:ext uri="{BB962C8B-B14F-4D97-AF65-F5344CB8AC3E}">
        <p14:creationId xmlns:p14="http://schemas.microsoft.com/office/powerpoint/2010/main" val="31212130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93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После подачи заявления в личном кабинете на ЕЦП  «Работа в России» необходимо согласовать План индивидуальной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Гришина Юлия Валентиновна</dc:creator>
  <cp:lastModifiedBy>Татьяна Вячеславовна Коротаева</cp:lastModifiedBy>
  <cp:revision>9</cp:revision>
  <dcterms:created xsi:type="dcterms:W3CDTF">2025-05-30T11:29:47Z</dcterms:created>
  <dcterms:modified xsi:type="dcterms:W3CDTF">2025-06-20T09:45:20Z</dcterms:modified>
</cp:coreProperties>
</file>