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0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CDD5C5-276E-4ADE-8710-EB2F02659FAB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5C25367-8405-4557-81F0-EA9F1C1FE5EF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информационный</a:t>
          </a:r>
          <a:endParaRPr lang="ru-RU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18BE1F-885F-4EA3-A9AB-54B4D57F6836}" type="parTrans" cxnId="{273C870C-3390-4386-B79E-D91B70FEC3AC}">
      <dgm:prSet/>
      <dgm:spPr/>
      <dgm:t>
        <a:bodyPr/>
        <a:lstStyle/>
        <a:p>
          <a:endParaRPr lang="ru-RU"/>
        </a:p>
      </dgm:t>
    </dgm:pt>
    <dgm:pt modelId="{D34B56BE-DA8B-40C9-A075-BCDEDC5B8B94}" type="sibTrans" cxnId="{273C870C-3390-4386-B79E-D91B70FEC3AC}">
      <dgm:prSet/>
      <dgm:spPr/>
      <dgm:t>
        <a:bodyPr/>
        <a:lstStyle/>
        <a:p>
          <a:endParaRPr lang="ru-RU"/>
        </a:p>
      </dgm:t>
    </dgm:pt>
    <dgm:pt modelId="{9B56FB06-B185-4118-A8F5-B36E3193D898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исследовательский</a:t>
          </a:r>
          <a:endParaRPr lang="ru-RU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0BEA13-D942-42DE-B119-C4BD049B48C1}" type="parTrans" cxnId="{D4A46C3E-FCFA-4068-828F-82E446DE0AB6}">
      <dgm:prSet/>
      <dgm:spPr/>
      <dgm:t>
        <a:bodyPr/>
        <a:lstStyle/>
        <a:p>
          <a:endParaRPr lang="ru-RU"/>
        </a:p>
      </dgm:t>
    </dgm:pt>
    <dgm:pt modelId="{64871D51-1AB5-4DF4-8040-468C1B41A732}" type="sibTrans" cxnId="{D4A46C3E-FCFA-4068-828F-82E446DE0AB6}">
      <dgm:prSet/>
      <dgm:spPr/>
      <dgm:t>
        <a:bodyPr/>
        <a:lstStyle/>
        <a:p>
          <a:endParaRPr lang="ru-RU"/>
        </a:p>
      </dgm:t>
    </dgm:pt>
    <dgm:pt modelId="{33C14408-AB64-406B-8D52-900259F1DB6D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практико-ориентированный</a:t>
          </a:r>
          <a:endParaRPr lang="ru-RU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A2DD61-AC87-4BF5-BEE5-C9587475DD41}" type="sibTrans" cxnId="{CB2B865F-FA9D-40D0-BF81-80EFD55BAE1D}">
      <dgm:prSet/>
      <dgm:spPr/>
      <dgm:t>
        <a:bodyPr/>
        <a:lstStyle/>
        <a:p>
          <a:endParaRPr lang="ru-RU"/>
        </a:p>
      </dgm:t>
    </dgm:pt>
    <dgm:pt modelId="{6442B478-A1B8-4485-9694-B2C06CDB53B9}" type="parTrans" cxnId="{CB2B865F-FA9D-40D0-BF81-80EFD55BAE1D}">
      <dgm:prSet/>
      <dgm:spPr/>
      <dgm:t>
        <a:bodyPr/>
        <a:lstStyle/>
        <a:p>
          <a:endParaRPr lang="ru-RU"/>
        </a:p>
      </dgm:t>
    </dgm:pt>
    <dgm:pt modelId="{5FB717A9-4EEF-4968-8290-0528269FF2B3}" type="pres">
      <dgm:prSet presAssocID="{50CDD5C5-276E-4ADE-8710-EB2F02659FA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F0B3A3-F401-45E8-8578-788236D8C928}" type="pres">
      <dgm:prSet presAssocID="{35C25367-8405-4557-81F0-EA9F1C1FE5EF}" presName="parentLin" presStyleCnt="0"/>
      <dgm:spPr/>
    </dgm:pt>
    <dgm:pt modelId="{2D5E3902-DC3D-41AC-A076-DC1C8938D043}" type="pres">
      <dgm:prSet presAssocID="{35C25367-8405-4557-81F0-EA9F1C1FE5E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3830D20-DEF0-4EFF-9C3F-743BEF113229}" type="pres">
      <dgm:prSet presAssocID="{35C25367-8405-4557-81F0-EA9F1C1FE5E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46E71-A094-463D-BD78-B30F6011B949}" type="pres">
      <dgm:prSet presAssocID="{35C25367-8405-4557-81F0-EA9F1C1FE5EF}" presName="negativeSpace" presStyleCnt="0"/>
      <dgm:spPr/>
    </dgm:pt>
    <dgm:pt modelId="{A4DCA8CC-EC65-470B-9DAB-55CBD3837A8D}" type="pres">
      <dgm:prSet presAssocID="{35C25367-8405-4557-81F0-EA9F1C1FE5EF}" presName="childText" presStyleLbl="conFgAcc1" presStyleIdx="0" presStyleCnt="3">
        <dgm:presLayoutVars>
          <dgm:bulletEnabled val="1"/>
        </dgm:presLayoutVars>
      </dgm:prSet>
      <dgm:spPr/>
    </dgm:pt>
    <dgm:pt modelId="{06819DA4-7E6F-4124-B342-758B1B53B709}" type="pres">
      <dgm:prSet presAssocID="{D34B56BE-DA8B-40C9-A075-BCDEDC5B8B94}" presName="spaceBetweenRectangles" presStyleCnt="0"/>
      <dgm:spPr/>
    </dgm:pt>
    <dgm:pt modelId="{66D0E9B8-17C8-4B02-B936-85C20E25B544}" type="pres">
      <dgm:prSet presAssocID="{9B56FB06-B185-4118-A8F5-B36E3193D898}" presName="parentLin" presStyleCnt="0"/>
      <dgm:spPr/>
    </dgm:pt>
    <dgm:pt modelId="{67EDC900-6539-41BF-84C0-614DFE88CA48}" type="pres">
      <dgm:prSet presAssocID="{9B56FB06-B185-4118-A8F5-B36E3193D89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6EC46F3-8755-482E-AE18-4E8B017DA0AA}" type="pres">
      <dgm:prSet presAssocID="{9B56FB06-B185-4118-A8F5-B36E3193D89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FB314-32E2-4E1A-816F-444C703BD685}" type="pres">
      <dgm:prSet presAssocID="{9B56FB06-B185-4118-A8F5-B36E3193D898}" presName="negativeSpace" presStyleCnt="0"/>
      <dgm:spPr/>
    </dgm:pt>
    <dgm:pt modelId="{0010CB9E-ACAA-4F39-807B-56708EE134E0}" type="pres">
      <dgm:prSet presAssocID="{9B56FB06-B185-4118-A8F5-B36E3193D898}" presName="childText" presStyleLbl="conFgAcc1" presStyleIdx="1" presStyleCnt="3">
        <dgm:presLayoutVars>
          <dgm:bulletEnabled val="1"/>
        </dgm:presLayoutVars>
      </dgm:prSet>
      <dgm:spPr/>
    </dgm:pt>
    <dgm:pt modelId="{02B37472-E571-4483-93B5-BA788DB0AE46}" type="pres">
      <dgm:prSet presAssocID="{64871D51-1AB5-4DF4-8040-468C1B41A732}" presName="spaceBetweenRectangles" presStyleCnt="0"/>
      <dgm:spPr/>
    </dgm:pt>
    <dgm:pt modelId="{DAA5A81A-0AE3-4957-82E1-726ECE57921A}" type="pres">
      <dgm:prSet presAssocID="{33C14408-AB64-406B-8D52-900259F1DB6D}" presName="parentLin" presStyleCnt="0"/>
      <dgm:spPr/>
    </dgm:pt>
    <dgm:pt modelId="{A0AB1A3B-09B8-46C9-B12A-8151AA499509}" type="pres">
      <dgm:prSet presAssocID="{33C14408-AB64-406B-8D52-900259F1DB6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3079713-7079-4E71-8EA1-32ADDB7584EA}" type="pres">
      <dgm:prSet presAssocID="{33C14408-AB64-406B-8D52-900259F1DB6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B6FD39-9E5E-4792-9122-369E11275B30}" type="pres">
      <dgm:prSet presAssocID="{33C14408-AB64-406B-8D52-900259F1DB6D}" presName="negativeSpace" presStyleCnt="0"/>
      <dgm:spPr/>
    </dgm:pt>
    <dgm:pt modelId="{2912EE88-3F86-4BAA-BB3D-5F9E0FA77BBA}" type="pres">
      <dgm:prSet presAssocID="{33C14408-AB64-406B-8D52-900259F1DB6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0ABF309-DF36-4296-BE7A-A3121AB0473E}" type="presOf" srcId="{35C25367-8405-4557-81F0-EA9F1C1FE5EF}" destId="{2D5E3902-DC3D-41AC-A076-DC1C8938D043}" srcOrd="0" destOrd="0" presId="urn:microsoft.com/office/officeart/2005/8/layout/list1"/>
    <dgm:cxn modelId="{95F78E3D-E041-4725-8BF8-3F5DFDB7FCCC}" type="presOf" srcId="{33C14408-AB64-406B-8D52-900259F1DB6D}" destId="{A0AB1A3B-09B8-46C9-B12A-8151AA499509}" srcOrd="0" destOrd="0" presId="urn:microsoft.com/office/officeart/2005/8/layout/list1"/>
    <dgm:cxn modelId="{32820FD6-AC1F-4842-B0F1-3A6539430687}" type="presOf" srcId="{33C14408-AB64-406B-8D52-900259F1DB6D}" destId="{E3079713-7079-4E71-8EA1-32ADDB7584EA}" srcOrd="1" destOrd="0" presId="urn:microsoft.com/office/officeart/2005/8/layout/list1"/>
    <dgm:cxn modelId="{457B0D2F-DC35-464E-9DC7-1F4F49896868}" type="presOf" srcId="{35C25367-8405-4557-81F0-EA9F1C1FE5EF}" destId="{C3830D20-DEF0-4EFF-9C3F-743BEF113229}" srcOrd="1" destOrd="0" presId="urn:microsoft.com/office/officeart/2005/8/layout/list1"/>
    <dgm:cxn modelId="{CB2B865F-FA9D-40D0-BF81-80EFD55BAE1D}" srcId="{50CDD5C5-276E-4ADE-8710-EB2F02659FAB}" destId="{33C14408-AB64-406B-8D52-900259F1DB6D}" srcOrd="2" destOrd="0" parTransId="{6442B478-A1B8-4485-9694-B2C06CDB53B9}" sibTransId="{82A2DD61-AC87-4BF5-BEE5-C9587475DD41}"/>
    <dgm:cxn modelId="{D4A46C3E-FCFA-4068-828F-82E446DE0AB6}" srcId="{50CDD5C5-276E-4ADE-8710-EB2F02659FAB}" destId="{9B56FB06-B185-4118-A8F5-B36E3193D898}" srcOrd="1" destOrd="0" parTransId="{420BEA13-D942-42DE-B119-C4BD049B48C1}" sibTransId="{64871D51-1AB5-4DF4-8040-468C1B41A732}"/>
    <dgm:cxn modelId="{273C870C-3390-4386-B79E-D91B70FEC3AC}" srcId="{50CDD5C5-276E-4ADE-8710-EB2F02659FAB}" destId="{35C25367-8405-4557-81F0-EA9F1C1FE5EF}" srcOrd="0" destOrd="0" parTransId="{9B18BE1F-885F-4EA3-A9AB-54B4D57F6836}" sibTransId="{D34B56BE-DA8B-40C9-A075-BCDEDC5B8B94}"/>
    <dgm:cxn modelId="{1AAFB05F-FB5A-4328-8A61-C973C0579BEE}" type="presOf" srcId="{9B56FB06-B185-4118-A8F5-B36E3193D898}" destId="{67EDC900-6539-41BF-84C0-614DFE88CA48}" srcOrd="0" destOrd="0" presId="urn:microsoft.com/office/officeart/2005/8/layout/list1"/>
    <dgm:cxn modelId="{20C464FC-36BF-4F79-9A92-B54D96DA3979}" type="presOf" srcId="{50CDD5C5-276E-4ADE-8710-EB2F02659FAB}" destId="{5FB717A9-4EEF-4968-8290-0528269FF2B3}" srcOrd="0" destOrd="0" presId="urn:microsoft.com/office/officeart/2005/8/layout/list1"/>
    <dgm:cxn modelId="{49CEE54B-CA31-44CA-B894-489CBB3D7029}" type="presOf" srcId="{9B56FB06-B185-4118-A8F5-B36E3193D898}" destId="{E6EC46F3-8755-482E-AE18-4E8B017DA0AA}" srcOrd="1" destOrd="0" presId="urn:microsoft.com/office/officeart/2005/8/layout/list1"/>
    <dgm:cxn modelId="{DA154890-5558-49A9-ADBB-6FAD46ED8C67}" type="presParOf" srcId="{5FB717A9-4EEF-4968-8290-0528269FF2B3}" destId="{E5F0B3A3-F401-45E8-8578-788236D8C928}" srcOrd="0" destOrd="0" presId="urn:microsoft.com/office/officeart/2005/8/layout/list1"/>
    <dgm:cxn modelId="{6D8F242B-8131-49E3-8E45-F5F03343C47E}" type="presParOf" srcId="{E5F0B3A3-F401-45E8-8578-788236D8C928}" destId="{2D5E3902-DC3D-41AC-A076-DC1C8938D043}" srcOrd="0" destOrd="0" presId="urn:microsoft.com/office/officeart/2005/8/layout/list1"/>
    <dgm:cxn modelId="{4E57EFEC-EC45-4BA2-A529-1B157A40D082}" type="presParOf" srcId="{E5F0B3A3-F401-45E8-8578-788236D8C928}" destId="{C3830D20-DEF0-4EFF-9C3F-743BEF113229}" srcOrd="1" destOrd="0" presId="urn:microsoft.com/office/officeart/2005/8/layout/list1"/>
    <dgm:cxn modelId="{25FE187B-7D0C-4EB6-99AA-08566D11765D}" type="presParOf" srcId="{5FB717A9-4EEF-4968-8290-0528269FF2B3}" destId="{7DA46E71-A094-463D-BD78-B30F6011B949}" srcOrd="1" destOrd="0" presId="urn:microsoft.com/office/officeart/2005/8/layout/list1"/>
    <dgm:cxn modelId="{0294C60D-8619-484C-8101-27E9F7396C97}" type="presParOf" srcId="{5FB717A9-4EEF-4968-8290-0528269FF2B3}" destId="{A4DCA8CC-EC65-470B-9DAB-55CBD3837A8D}" srcOrd="2" destOrd="0" presId="urn:microsoft.com/office/officeart/2005/8/layout/list1"/>
    <dgm:cxn modelId="{FD76EB49-6F61-44A4-A41E-7A1E2D97D6B5}" type="presParOf" srcId="{5FB717A9-4EEF-4968-8290-0528269FF2B3}" destId="{06819DA4-7E6F-4124-B342-758B1B53B709}" srcOrd="3" destOrd="0" presId="urn:microsoft.com/office/officeart/2005/8/layout/list1"/>
    <dgm:cxn modelId="{ADC286DD-07DE-46AA-AFA9-063D121CA669}" type="presParOf" srcId="{5FB717A9-4EEF-4968-8290-0528269FF2B3}" destId="{66D0E9B8-17C8-4B02-B936-85C20E25B544}" srcOrd="4" destOrd="0" presId="urn:microsoft.com/office/officeart/2005/8/layout/list1"/>
    <dgm:cxn modelId="{326AE466-1D11-41C1-93EE-9798E2F7DD9F}" type="presParOf" srcId="{66D0E9B8-17C8-4B02-B936-85C20E25B544}" destId="{67EDC900-6539-41BF-84C0-614DFE88CA48}" srcOrd="0" destOrd="0" presId="urn:microsoft.com/office/officeart/2005/8/layout/list1"/>
    <dgm:cxn modelId="{2B08F0CC-572A-493F-9635-1F6DE3BDEE8F}" type="presParOf" srcId="{66D0E9B8-17C8-4B02-B936-85C20E25B544}" destId="{E6EC46F3-8755-482E-AE18-4E8B017DA0AA}" srcOrd="1" destOrd="0" presId="urn:microsoft.com/office/officeart/2005/8/layout/list1"/>
    <dgm:cxn modelId="{A54A3A90-D611-472A-902D-A74768A9EA88}" type="presParOf" srcId="{5FB717A9-4EEF-4968-8290-0528269FF2B3}" destId="{5A6FB314-32E2-4E1A-816F-444C703BD685}" srcOrd="5" destOrd="0" presId="urn:microsoft.com/office/officeart/2005/8/layout/list1"/>
    <dgm:cxn modelId="{525D9768-0691-405D-ADD9-33233E61457E}" type="presParOf" srcId="{5FB717A9-4EEF-4968-8290-0528269FF2B3}" destId="{0010CB9E-ACAA-4F39-807B-56708EE134E0}" srcOrd="6" destOrd="0" presId="urn:microsoft.com/office/officeart/2005/8/layout/list1"/>
    <dgm:cxn modelId="{436E76B2-37F1-4E95-B48E-4F4364BCCB10}" type="presParOf" srcId="{5FB717A9-4EEF-4968-8290-0528269FF2B3}" destId="{02B37472-E571-4483-93B5-BA788DB0AE46}" srcOrd="7" destOrd="0" presId="urn:microsoft.com/office/officeart/2005/8/layout/list1"/>
    <dgm:cxn modelId="{DE9F1B05-8620-48C9-BAF4-2BF9D38BBF0C}" type="presParOf" srcId="{5FB717A9-4EEF-4968-8290-0528269FF2B3}" destId="{DAA5A81A-0AE3-4957-82E1-726ECE57921A}" srcOrd="8" destOrd="0" presId="urn:microsoft.com/office/officeart/2005/8/layout/list1"/>
    <dgm:cxn modelId="{FD7B31E9-312A-42A5-97BF-F9FB5520B4C6}" type="presParOf" srcId="{DAA5A81A-0AE3-4957-82E1-726ECE57921A}" destId="{A0AB1A3B-09B8-46C9-B12A-8151AA499509}" srcOrd="0" destOrd="0" presId="urn:microsoft.com/office/officeart/2005/8/layout/list1"/>
    <dgm:cxn modelId="{28FD3236-8F91-44DE-9EDD-88208FAABAF2}" type="presParOf" srcId="{DAA5A81A-0AE3-4957-82E1-726ECE57921A}" destId="{E3079713-7079-4E71-8EA1-32ADDB7584EA}" srcOrd="1" destOrd="0" presId="urn:microsoft.com/office/officeart/2005/8/layout/list1"/>
    <dgm:cxn modelId="{4A9BB78F-EA2E-4201-818F-DD4463B2DB29}" type="presParOf" srcId="{5FB717A9-4EEF-4968-8290-0528269FF2B3}" destId="{3DB6FD39-9E5E-4792-9122-369E11275B30}" srcOrd="9" destOrd="0" presId="urn:microsoft.com/office/officeart/2005/8/layout/list1"/>
    <dgm:cxn modelId="{30F299B7-4002-4AC3-9097-B4E9E5AED25E}" type="presParOf" srcId="{5FB717A9-4EEF-4968-8290-0528269FF2B3}" destId="{2912EE88-3F86-4BAA-BB3D-5F9E0FA77BB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DF2DFD-89FB-422F-93B8-62706AD94F6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422FB09-45AB-4F8F-8489-0548E8893AE2}">
      <dgm:prSet phldrT="[Текст]"/>
      <dgm:spPr>
        <a:solidFill>
          <a:schemeClr val="accent4">
            <a:lumMod val="20000"/>
            <a:lumOff val="80000"/>
          </a:schemeClr>
        </a:solidFill>
        <a:ln>
          <a:solidFill>
            <a:srgbClr val="00B0F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Индивидуальный проект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5956BE-056D-4F56-A04F-068F06EEA6F3}" type="parTrans" cxnId="{E5B87686-C53E-49B9-9096-84A2190022ED}">
      <dgm:prSet/>
      <dgm:spPr/>
      <dgm:t>
        <a:bodyPr/>
        <a:lstStyle/>
        <a:p>
          <a:endParaRPr lang="ru-RU"/>
        </a:p>
      </dgm:t>
    </dgm:pt>
    <dgm:pt modelId="{BDA912C9-83BA-4716-AE7C-AF421BF387CD}" type="sibTrans" cxnId="{E5B87686-C53E-49B9-9096-84A2190022ED}">
      <dgm:prSet/>
      <dgm:spPr/>
      <dgm:t>
        <a:bodyPr/>
        <a:lstStyle/>
        <a:p>
          <a:endParaRPr lang="ru-RU"/>
        </a:p>
      </dgm:t>
    </dgm:pt>
    <dgm:pt modelId="{6B8700B7-B4D5-4860-8044-4F5F56B7154C}">
      <dgm:prSet phldrT="[Текст]"/>
      <dgm:spPr>
        <a:solidFill>
          <a:schemeClr val="tx2">
            <a:lumMod val="20000"/>
            <a:lumOff val="80000"/>
          </a:schemeClr>
        </a:solidFill>
        <a:ln>
          <a:solidFill>
            <a:srgbClr val="00B0F0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Продукт проектной деятельности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0AC749-701E-4666-A8C7-D4279136F7DE}" type="parTrans" cxnId="{3D3DBED2-6D88-4122-AA4F-FB020AEAC6E7}">
      <dgm:prSet/>
      <dgm:spPr>
        <a:ln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DE29E875-F903-4BCD-B50C-B413DB16585C}" type="sibTrans" cxnId="{3D3DBED2-6D88-4122-AA4F-FB020AEAC6E7}">
      <dgm:prSet/>
      <dgm:spPr/>
      <dgm:t>
        <a:bodyPr/>
        <a:lstStyle/>
        <a:p>
          <a:endParaRPr lang="ru-RU"/>
        </a:p>
      </dgm:t>
    </dgm:pt>
    <dgm:pt modelId="{3B8CFE3B-DF8D-44B6-833A-EB13816F4C05}">
      <dgm:prSet phldrT="[Текст]"/>
      <dgm:spPr>
        <a:solidFill>
          <a:schemeClr val="tx2">
            <a:lumMod val="20000"/>
            <a:lumOff val="80000"/>
          </a:schemeClr>
        </a:solidFill>
        <a:ln>
          <a:solidFill>
            <a:srgbClr val="00B0F0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Паспорт проекта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0786E4-893F-4BA7-975E-7E1C766472A8}" type="parTrans" cxnId="{B998D496-5726-4EC1-AFD4-C3C719486641}">
      <dgm:prSet/>
      <dgm:spPr/>
      <dgm:t>
        <a:bodyPr/>
        <a:lstStyle/>
        <a:p>
          <a:endParaRPr lang="ru-RU"/>
        </a:p>
      </dgm:t>
    </dgm:pt>
    <dgm:pt modelId="{7EE703FB-E787-4755-BF24-54CB86203E29}" type="sibTrans" cxnId="{B998D496-5726-4EC1-AFD4-C3C719486641}">
      <dgm:prSet/>
      <dgm:spPr/>
      <dgm:t>
        <a:bodyPr/>
        <a:lstStyle/>
        <a:p>
          <a:endParaRPr lang="ru-RU"/>
        </a:p>
      </dgm:t>
    </dgm:pt>
    <dgm:pt modelId="{B17FC7F8-0E87-429F-8616-59D95311AC74}">
      <dgm:prSet phldrT="[Текст]"/>
      <dgm:spPr>
        <a:solidFill>
          <a:schemeClr val="tx2">
            <a:lumMod val="20000"/>
            <a:lumOff val="80000"/>
          </a:schemeClr>
        </a:solidFill>
        <a:ln>
          <a:solidFill>
            <a:srgbClr val="00B0F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Пояснительная записка</a:t>
          </a:r>
          <a:endParaRPr lang="ru-RU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9B52DC-7098-4A13-9EEF-E07C1B00B0B2}" type="parTrans" cxnId="{D3F5CC64-5F74-4C46-9473-E8D21A1E57B8}">
      <dgm:prSet/>
      <dgm:spPr/>
      <dgm:t>
        <a:bodyPr/>
        <a:lstStyle/>
        <a:p>
          <a:endParaRPr lang="ru-RU"/>
        </a:p>
      </dgm:t>
    </dgm:pt>
    <dgm:pt modelId="{1A03FAF3-FC7F-4001-912B-D1ED0F244986}" type="sibTrans" cxnId="{D3F5CC64-5F74-4C46-9473-E8D21A1E57B8}">
      <dgm:prSet/>
      <dgm:spPr/>
      <dgm:t>
        <a:bodyPr/>
        <a:lstStyle/>
        <a:p>
          <a:endParaRPr lang="ru-RU"/>
        </a:p>
      </dgm:t>
    </dgm:pt>
    <dgm:pt modelId="{FC026621-96A8-4FAE-B7D3-47028F0E4BC0}" type="pres">
      <dgm:prSet presAssocID="{4BDF2DFD-89FB-422F-93B8-62706AD94F6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F422C3-7BC4-4948-B3FA-462C0AB64FF1}" type="pres">
      <dgm:prSet presAssocID="{7422FB09-45AB-4F8F-8489-0548E8893AE2}" presName="root1" presStyleCnt="0"/>
      <dgm:spPr/>
    </dgm:pt>
    <dgm:pt modelId="{34DA34D8-27F5-4AC1-81B5-94FF1D1B1ED5}" type="pres">
      <dgm:prSet presAssocID="{7422FB09-45AB-4F8F-8489-0548E8893AE2}" presName="LevelOneTextNode" presStyleLbl="node0" presStyleIdx="0" presStyleCnt="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178C432-8D37-44E7-94FE-D4C77D5564DF}" type="pres">
      <dgm:prSet presAssocID="{7422FB09-45AB-4F8F-8489-0548E8893AE2}" presName="level2hierChild" presStyleCnt="0"/>
      <dgm:spPr/>
    </dgm:pt>
    <dgm:pt modelId="{47DC0990-158E-44D2-8215-7F7AC4D01557}" type="pres">
      <dgm:prSet presAssocID="{440786E4-893F-4BA7-975E-7E1C766472A8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72DDDC3B-421F-47C1-B041-C66667AF911A}" type="pres">
      <dgm:prSet presAssocID="{440786E4-893F-4BA7-975E-7E1C766472A8}" presName="connTx" presStyleLbl="parChTrans1D2" presStyleIdx="0" presStyleCnt="3"/>
      <dgm:spPr/>
      <dgm:t>
        <a:bodyPr/>
        <a:lstStyle/>
        <a:p>
          <a:endParaRPr lang="ru-RU"/>
        </a:p>
      </dgm:t>
    </dgm:pt>
    <dgm:pt modelId="{0299F3AC-95AA-4746-9597-D69279BD15E1}" type="pres">
      <dgm:prSet presAssocID="{3B8CFE3B-DF8D-44B6-833A-EB13816F4C05}" presName="root2" presStyleCnt="0"/>
      <dgm:spPr/>
    </dgm:pt>
    <dgm:pt modelId="{702E3524-3D4F-410C-9534-1B13C27383D5}" type="pres">
      <dgm:prSet presAssocID="{3B8CFE3B-DF8D-44B6-833A-EB13816F4C05}" presName="LevelTwoTextNode" presStyleLbl="node2" presStyleIdx="0" presStyleCnt="3" custScaleX="156110" custLinFactNeighborX="3753" custLinFactNeighborY="-4368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CE05D1B-01A3-4E94-9959-B8842AB559C1}" type="pres">
      <dgm:prSet presAssocID="{3B8CFE3B-DF8D-44B6-833A-EB13816F4C05}" presName="level3hierChild" presStyleCnt="0"/>
      <dgm:spPr/>
    </dgm:pt>
    <dgm:pt modelId="{24993F37-9264-4D25-8342-9C54535E54E3}" type="pres">
      <dgm:prSet presAssocID="{2D9B52DC-7098-4A13-9EEF-E07C1B00B0B2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9D946270-42DD-40D3-8F66-9465DBCF3A4B}" type="pres">
      <dgm:prSet presAssocID="{2D9B52DC-7098-4A13-9EEF-E07C1B00B0B2}" presName="connTx" presStyleLbl="parChTrans1D2" presStyleIdx="1" presStyleCnt="3"/>
      <dgm:spPr/>
      <dgm:t>
        <a:bodyPr/>
        <a:lstStyle/>
        <a:p>
          <a:endParaRPr lang="ru-RU"/>
        </a:p>
      </dgm:t>
    </dgm:pt>
    <dgm:pt modelId="{C1ABAA1E-A587-4422-975A-2367D4373DDE}" type="pres">
      <dgm:prSet presAssocID="{B17FC7F8-0E87-429F-8616-59D95311AC74}" presName="root2" presStyleCnt="0"/>
      <dgm:spPr/>
    </dgm:pt>
    <dgm:pt modelId="{77A389B4-F4E4-45DB-86A6-C39F6BB5A58D}" type="pres">
      <dgm:prSet presAssocID="{B17FC7F8-0E87-429F-8616-59D95311AC74}" presName="LevelTwoTextNode" presStyleLbl="node2" presStyleIdx="1" presStyleCnt="3" custScaleX="15969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94F2020-4528-41D6-9F1D-63CFE1FB89C9}" type="pres">
      <dgm:prSet presAssocID="{B17FC7F8-0E87-429F-8616-59D95311AC74}" presName="level3hierChild" presStyleCnt="0"/>
      <dgm:spPr/>
    </dgm:pt>
    <dgm:pt modelId="{E466A566-7C8E-421D-8866-CE105AAFDC88}" type="pres">
      <dgm:prSet presAssocID="{EE0AC749-701E-4666-A8C7-D4279136F7DE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3129FC3B-0CD7-4D7C-8B05-4233B2565A2D}" type="pres">
      <dgm:prSet presAssocID="{EE0AC749-701E-4666-A8C7-D4279136F7DE}" presName="connTx" presStyleLbl="parChTrans1D2" presStyleIdx="2" presStyleCnt="3"/>
      <dgm:spPr/>
      <dgm:t>
        <a:bodyPr/>
        <a:lstStyle/>
        <a:p>
          <a:endParaRPr lang="ru-RU"/>
        </a:p>
      </dgm:t>
    </dgm:pt>
    <dgm:pt modelId="{4A405A5C-6081-4F02-BDCB-EB4D850CAD40}" type="pres">
      <dgm:prSet presAssocID="{6B8700B7-B4D5-4860-8044-4F5F56B7154C}" presName="root2" presStyleCnt="0"/>
      <dgm:spPr/>
    </dgm:pt>
    <dgm:pt modelId="{09B30886-C2BF-4887-8B1C-79DE9068F25B}" type="pres">
      <dgm:prSet presAssocID="{6B8700B7-B4D5-4860-8044-4F5F56B7154C}" presName="LevelTwoTextNode" presStyleLbl="node2" presStyleIdx="2" presStyleCnt="3" custScaleX="156110" custLinFactNeighborX="-300" custLinFactNeighborY="356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A3B6E69-25C4-46FB-BB8B-5C29E5D82FE2}" type="pres">
      <dgm:prSet presAssocID="{6B8700B7-B4D5-4860-8044-4F5F56B7154C}" presName="level3hierChild" presStyleCnt="0"/>
      <dgm:spPr/>
    </dgm:pt>
  </dgm:ptLst>
  <dgm:cxnLst>
    <dgm:cxn modelId="{B1B63370-3A59-48F5-957A-87A84BEB0D6C}" type="presOf" srcId="{EE0AC749-701E-4666-A8C7-D4279136F7DE}" destId="{E466A566-7C8E-421D-8866-CE105AAFDC88}" srcOrd="0" destOrd="0" presId="urn:microsoft.com/office/officeart/2008/layout/HorizontalMultiLevelHierarchy"/>
    <dgm:cxn modelId="{FA7F4FA1-2E87-4216-904C-9888ADC8FEF4}" type="presOf" srcId="{440786E4-893F-4BA7-975E-7E1C766472A8}" destId="{72DDDC3B-421F-47C1-B041-C66667AF911A}" srcOrd="1" destOrd="0" presId="urn:microsoft.com/office/officeart/2008/layout/HorizontalMultiLevelHierarchy"/>
    <dgm:cxn modelId="{20673633-5292-4AD7-89C4-A44F8BB17542}" type="presOf" srcId="{B17FC7F8-0E87-429F-8616-59D95311AC74}" destId="{77A389B4-F4E4-45DB-86A6-C39F6BB5A58D}" srcOrd="0" destOrd="0" presId="urn:microsoft.com/office/officeart/2008/layout/HorizontalMultiLevelHierarchy"/>
    <dgm:cxn modelId="{4B417E62-8858-4A27-9220-6AC4B10D6430}" type="presOf" srcId="{2D9B52DC-7098-4A13-9EEF-E07C1B00B0B2}" destId="{9D946270-42DD-40D3-8F66-9465DBCF3A4B}" srcOrd="1" destOrd="0" presId="urn:microsoft.com/office/officeart/2008/layout/HorizontalMultiLevelHierarchy"/>
    <dgm:cxn modelId="{F15553E5-2871-4791-BA2C-082D8D249D86}" type="presOf" srcId="{2D9B52DC-7098-4A13-9EEF-E07C1B00B0B2}" destId="{24993F37-9264-4D25-8342-9C54535E54E3}" srcOrd="0" destOrd="0" presId="urn:microsoft.com/office/officeart/2008/layout/HorizontalMultiLevelHierarchy"/>
    <dgm:cxn modelId="{66AF044F-C294-42D5-A586-BB2946374EBB}" type="presOf" srcId="{EE0AC749-701E-4666-A8C7-D4279136F7DE}" destId="{3129FC3B-0CD7-4D7C-8B05-4233B2565A2D}" srcOrd="1" destOrd="0" presId="urn:microsoft.com/office/officeart/2008/layout/HorizontalMultiLevelHierarchy"/>
    <dgm:cxn modelId="{A7507ACF-631A-49C6-A087-6946D9EEAD1D}" type="presOf" srcId="{440786E4-893F-4BA7-975E-7E1C766472A8}" destId="{47DC0990-158E-44D2-8215-7F7AC4D01557}" srcOrd="0" destOrd="0" presId="urn:microsoft.com/office/officeart/2008/layout/HorizontalMultiLevelHierarchy"/>
    <dgm:cxn modelId="{D3F5CC64-5F74-4C46-9473-E8D21A1E57B8}" srcId="{7422FB09-45AB-4F8F-8489-0548E8893AE2}" destId="{B17FC7F8-0E87-429F-8616-59D95311AC74}" srcOrd="1" destOrd="0" parTransId="{2D9B52DC-7098-4A13-9EEF-E07C1B00B0B2}" sibTransId="{1A03FAF3-FC7F-4001-912B-D1ED0F244986}"/>
    <dgm:cxn modelId="{E0061492-20D9-4D0E-B602-3E5B8FF63669}" type="presOf" srcId="{3B8CFE3B-DF8D-44B6-833A-EB13816F4C05}" destId="{702E3524-3D4F-410C-9534-1B13C27383D5}" srcOrd="0" destOrd="0" presId="urn:microsoft.com/office/officeart/2008/layout/HorizontalMultiLevelHierarchy"/>
    <dgm:cxn modelId="{B998D496-5726-4EC1-AFD4-C3C719486641}" srcId="{7422FB09-45AB-4F8F-8489-0548E8893AE2}" destId="{3B8CFE3B-DF8D-44B6-833A-EB13816F4C05}" srcOrd="0" destOrd="0" parTransId="{440786E4-893F-4BA7-975E-7E1C766472A8}" sibTransId="{7EE703FB-E787-4755-BF24-54CB86203E29}"/>
    <dgm:cxn modelId="{1E9AC36E-0DC9-4D5A-B7F1-464F6DA9BD74}" type="presOf" srcId="{6B8700B7-B4D5-4860-8044-4F5F56B7154C}" destId="{09B30886-C2BF-4887-8B1C-79DE9068F25B}" srcOrd="0" destOrd="0" presId="urn:microsoft.com/office/officeart/2008/layout/HorizontalMultiLevelHierarchy"/>
    <dgm:cxn modelId="{218EC0E2-9AF1-4480-9678-AD78EEA73383}" type="presOf" srcId="{7422FB09-45AB-4F8F-8489-0548E8893AE2}" destId="{34DA34D8-27F5-4AC1-81B5-94FF1D1B1ED5}" srcOrd="0" destOrd="0" presId="urn:microsoft.com/office/officeart/2008/layout/HorizontalMultiLevelHierarchy"/>
    <dgm:cxn modelId="{3B37B073-F3F7-4215-92A5-8A057BEB7BF5}" type="presOf" srcId="{4BDF2DFD-89FB-422F-93B8-62706AD94F6D}" destId="{FC026621-96A8-4FAE-B7D3-47028F0E4BC0}" srcOrd="0" destOrd="0" presId="urn:microsoft.com/office/officeart/2008/layout/HorizontalMultiLevelHierarchy"/>
    <dgm:cxn modelId="{E5B87686-C53E-49B9-9096-84A2190022ED}" srcId="{4BDF2DFD-89FB-422F-93B8-62706AD94F6D}" destId="{7422FB09-45AB-4F8F-8489-0548E8893AE2}" srcOrd="0" destOrd="0" parTransId="{8B5956BE-056D-4F56-A04F-068F06EEA6F3}" sibTransId="{BDA912C9-83BA-4716-AE7C-AF421BF387CD}"/>
    <dgm:cxn modelId="{3D3DBED2-6D88-4122-AA4F-FB020AEAC6E7}" srcId="{7422FB09-45AB-4F8F-8489-0548E8893AE2}" destId="{6B8700B7-B4D5-4860-8044-4F5F56B7154C}" srcOrd="2" destOrd="0" parTransId="{EE0AC749-701E-4666-A8C7-D4279136F7DE}" sibTransId="{DE29E875-F903-4BCD-B50C-B413DB16585C}"/>
    <dgm:cxn modelId="{40E57EC8-7B66-4FEE-9645-BC8163ECDD88}" type="presParOf" srcId="{FC026621-96A8-4FAE-B7D3-47028F0E4BC0}" destId="{C8F422C3-7BC4-4948-B3FA-462C0AB64FF1}" srcOrd="0" destOrd="0" presId="urn:microsoft.com/office/officeart/2008/layout/HorizontalMultiLevelHierarchy"/>
    <dgm:cxn modelId="{59A21A44-9C37-4F8F-9043-7493820D7D88}" type="presParOf" srcId="{C8F422C3-7BC4-4948-B3FA-462C0AB64FF1}" destId="{34DA34D8-27F5-4AC1-81B5-94FF1D1B1ED5}" srcOrd="0" destOrd="0" presId="urn:microsoft.com/office/officeart/2008/layout/HorizontalMultiLevelHierarchy"/>
    <dgm:cxn modelId="{1F54F937-09B6-4B5A-8326-E89893584619}" type="presParOf" srcId="{C8F422C3-7BC4-4948-B3FA-462C0AB64FF1}" destId="{0178C432-8D37-44E7-94FE-D4C77D5564DF}" srcOrd="1" destOrd="0" presId="urn:microsoft.com/office/officeart/2008/layout/HorizontalMultiLevelHierarchy"/>
    <dgm:cxn modelId="{B490809F-F8FB-4851-B888-0C67C8DD1DA5}" type="presParOf" srcId="{0178C432-8D37-44E7-94FE-D4C77D5564DF}" destId="{47DC0990-158E-44D2-8215-7F7AC4D01557}" srcOrd="0" destOrd="0" presId="urn:microsoft.com/office/officeart/2008/layout/HorizontalMultiLevelHierarchy"/>
    <dgm:cxn modelId="{CE62CC0F-AEBA-4C9E-A91F-7FEFD0D0F7E5}" type="presParOf" srcId="{47DC0990-158E-44D2-8215-7F7AC4D01557}" destId="{72DDDC3B-421F-47C1-B041-C66667AF911A}" srcOrd="0" destOrd="0" presId="urn:microsoft.com/office/officeart/2008/layout/HorizontalMultiLevelHierarchy"/>
    <dgm:cxn modelId="{1DB6B2B3-08AA-40ED-82E5-2C664FB1A935}" type="presParOf" srcId="{0178C432-8D37-44E7-94FE-D4C77D5564DF}" destId="{0299F3AC-95AA-4746-9597-D69279BD15E1}" srcOrd="1" destOrd="0" presId="urn:microsoft.com/office/officeart/2008/layout/HorizontalMultiLevelHierarchy"/>
    <dgm:cxn modelId="{0FE8492A-973E-484D-B511-5BF9908E833D}" type="presParOf" srcId="{0299F3AC-95AA-4746-9597-D69279BD15E1}" destId="{702E3524-3D4F-410C-9534-1B13C27383D5}" srcOrd="0" destOrd="0" presId="urn:microsoft.com/office/officeart/2008/layout/HorizontalMultiLevelHierarchy"/>
    <dgm:cxn modelId="{2AB2BFCE-4363-4919-AC74-A35A73DE2CAD}" type="presParOf" srcId="{0299F3AC-95AA-4746-9597-D69279BD15E1}" destId="{7CE05D1B-01A3-4E94-9959-B8842AB559C1}" srcOrd="1" destOrd="0" presId="urn:microsoft.com/office/officeart/2008/layout/HorizontalMultiLevelHierarchy"/>
    <dgm:cxn modelId="{68F8DEA2-5ED1-4B74-B22C-DEE24912C3E5}" type="presParOf" srcId="{0178C432-8D37-44E7-94FE-D4C77D5564DF}" destId="{24993F37-9264-4D25-8342-9C54535E54E3}" srcOrd="2" destOrd="0" presId="urn:microsoft.com/office/officeart/2008/layout/HorizontalMultiLevelHierarchy"/>
    <dgm:cxn modelId="{65AD1A99-ABCA-4E48-BED3-43191AB6CDB8}" type="presParOf" srcId="{24993F37-9264-4D25-8342-9C54535E54E3}" destId="{9D946270-42DD-40D3-8F66-9465DBCF3A4B}" srcOrd="0" destOrd="0" presId="urn:microsoft.com/office/officeart/2008/layout/HorizontalMultiLevelHierarchy"/>
    <dgm:cxn modelId="{163E35FB-1756-45C8-8172-2FD0951BD8C2}" type="presParOf" srcId="{0178C432-8D37-44E7-94FE-D4C77D5564DF}" destId="{C1ABAA1E-A587-4422-975A-2367D4373DDE}" srcOrd="3" destOrd="0" presId="urn:microsoft.com/office/officeart/2008/layout/HorizontalMultiLevelHierarchy"/>
    <dgm:cxn modelId="{89051965-D110-44BD-8ADD-3956CCC8D878}" type="presParOf" srcId="{C1ABAA1E-A587-4422-975A-2367D4373DDE}" destId="{77A389B4-F4E4-45DB-86A6-C39F6BB5A58D}" srcOrd="0" destOrd="0" presId="urn:microsoft.com/office/officeart/2008/layout/HorizontalMultiLevelHierarchy"/>
    <dgm:cxn modelId="{2DEFF6BF-119B-457A-AE21-C73BF8AEEE85}" type="presParOf" srcId="{C1ABAA1E-A587-4422-975A-2367D4373DDE}" destId="{594F2020-4528-41D6-9F1D-63CFE1FB89C9}" srcOrd="1" destOrd="0" presId="urn:microsoft.com/office/officeart/2008/layout/HorizontalMultiLevelHierarchy"/>
    <dgm:cxn modelId="{264E5091-8E99-427F-B52B-165DC69A47C6}" type="presParOf" srcId="{0178C432-8D37-44E7-94FE-D4C77D5564DF}" destId="{E466A566-7C8E-421D-8866-CE105AAFDC88}" srcOrd="4" destOrd="0" presId="urn:microsoft.com/office/officeart/2008/layout/HorizontalMultiLevelHierarchy"/>
    <dgm:cxn modelId="{A6F0068B-8AE3-4F24-83F8-AB9241A94A4A}" type="presParOf" srcId="{E466A566-7C8E-421D-8866-CE105AAFDC88}" destId="{3129FC3B-0CD7-4D7C-8B05-4233B2565A2D}" srcOrd="0" destOrd="0" presId="urn:microsoft.com/office/officeart/2008/layout/HorizontalMultiLevelHierarchy"/>
    <dgm:cxn modelId="{47C4340C-1033-4E37-88A7-4FC7919F4223}" type="presParOf" srcId="{0178C432-8D37-44E7-94FE-D4C77D5564DF}" destId="{4A405A5C-6081-4F02-BDCB-EB4D850CAD40}" srcOrd="5" destOrd="0" presId="urn:microsoft.com/office/officeart/2008/layout/HorizontalMultiLevelHierarchy"/>
    <dgm:cxn modelId="{8C580EEC-758A-40BE-9795-B79EB8E9841B}" type="presParOf" srcId="{4A405A5C-6081-4F02-BDCB-EB4D850CAD40}" destId="{09B30886-C2BF-4887-8B1C-79DE9068F25B}" srcOrd="0" destOrd="0" presId="urn:microsoft.com/office/officeart/2008/layout/HorizontalMultiLevelHierarchy"/>
    <dgm:cxn modelId="{86B1DD52-2B2B-4E81-83CA-99C9434739D3}" type="presParOf" srcId="{4A405A5C-6081-4F02-BDCB-EB4D850CAD40}" destId="{CA3B6E69-25C4-46FB-BB8B-5C29E5D82FE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0D47A6-D05A-41E9-8088-922C773BD874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42101729-86BB-48F3-8B92-F83E5167C2AF}">
      <dgm:prSet phldrT="[Текст]" custT="1"/>
      <dgm:spPr/>
      <dgm:t>
        <a:bodyPr/>
        <a:lstStyle/>
        <a:p>
          <a:r>
            <a:rPr lang="ru-RU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Проблема, её актуальность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FCFE20-63B5-4929-ACF5-BB722A1E65A2}" type="parTrans" cxnId="{5B034446-2E77-4067-A91C-5AE7825FAC7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A72A251-28F7-4E62-AD52-EC035727B915}" type="sibTrans" cxnId="{5B034446-2E77-4067-A91C-5AE7825FAC7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27AB828-3CF4-46FF-9083-9CBA5179BA6B}">
      <dgm:prSet phldrT="[Текст]" custT="1"/>
      <dgm:spPr/>
      <dgm:t>
        <a:bodyPr/>
        <a:lstStyle/>
        <a:p>
          <a:r>
            <a:rPr lang="ru-RU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Гипотеза (для исследовательского проекта)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188783-124B-4BA4-938B-4A1F827B7141}" type="parTrans" cxnId="{3CEE5088-EA3A-4CC7-8FFC-8210C9C3D45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FEFB0C7-F869-430E-AB5E-C028C57CDA1D}" type="sibTrans" cxnId="{3CEE5088-EA3A-4CC7-8FFC-8210C9C3D45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2956A01-43A9-4675-AEDE-146376628B74}">
      <dgm:prSet phldrT="[Текст]" custT="1"/>
      <dgm:spPr/>
      <dgm:t>
        <a:bodyPr/>
        <a:lstStyle/>
        <a:p>
          <a:r>
            <a:rPr lang="ru-RU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Цель, задачи проекта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58A8D3-3149-474B-8DBA-8834909DD9DE}" type="parTrans" cxnId="{E0F4F942-7719-4B03-98DB-967B1B03BC7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AE15B28-3530-4297-B768-73F200CE4E8A}" type="sibTrans" cxnId="{E0F4F942-7719-4B03-98DB-967B1B03BC7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93F77FF-A311-400A-BDEE-FF50035A145B}">
      <dgm:prSet phldrT="[Текст]" custT="1"/>
      <dgm:spPr/>
      <dgm:t>
        <a:bodyPr/>
        <a:lstStyle/>
        <a:p>
          <a:r>
            <a:rPr lang="ru-RU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Назначение проекта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4AA09E-14C7-4BD2-844C-0170088CE45B}" type="parTrans" cxnId="{752662A3-321F-430C-AD8D-BAEFD0C0986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8E53B07-5F8A-44FD-96F5-AC4F16C541E9}" type="sibTrans" cxnId="{752662A3-321F-430C-AD8D-BAEFD0C0986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CA065CB-CB14-457B-92A8-2CA79BE0B8C1}">
      <dgm:prSet phldrT="[Текст]" custT="1"/>
      <dgm:spPr/>
      <dgm:t>
        <a:bodyPr/>
        <a:lstStyle/>
        <a:p>
          <a:r>
            <a:rPr lang="ru-RU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Краткое  описание способов выполнения проекта, полученных результатов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BAD3C3-46DC-43B2-B0AE-231E749AC93F}" type="parTrans" cxnId="{A2248725-F9B3-4251-8401-D528C39B549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C2C141E-1663-42B0-97D8-57212C37A14C}" type="sibTrans" cxnId="{A2248725-F9B3-4251-8401-D528C39B549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9FF3672-2988-4F1B-BB53-73207E560A61}">
      <dgm:prSet phldrT="[Текст]" custT="1"/>
      <dgm:spPr/>
      <dgm:t>
        <a:bodyPr/>
        <a:lstStyle/>
        <a:p>
          <a:r>
            <a:rPr lang="ru-RU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Краткое описание и назначение  продукта проектной деятельности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1E4994-5E0B-4F25-ACD3-17650A327119}" type="parTrans" cxnId="{6A41FBF7-4457-4C05-9246-1E4CB33CBAC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27F2064-E209-4753-AD75-7CB21AD8FF5B}" type="sibTrans" cxnId="{6A41FBF7-4457-4C05-9246-1E4CB33CBAC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E3761F6-4C8D-4911-ABFA-B63CC2AC494E}">
      <dgm:prSet phldrT="[Текст]" custT="1"/>
      <dgm:spPr/>
      <dgm:t>
        <a:bodyPr/>
        <a:lstStyle/>
        <a:p>
          <a:r>
            <a:rPr lang="ru-RU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Список источников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6D9035-00B3-47C0-819A-41D13314D596}" type="parTrans" cxnId="{34EB1712-E731-4C22-930E-81BE33E5C87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B99F284-5EC4-4AC0-A238-92475FA6606D}" type="sibTrans" cxnId="{34EB1712-E731-4C22-930E-81BE33E5C87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1A458FD-5746-4A12-B1DF-1A52A3E3E23A}" type="pres">
      <dgm:prSet presAssocID="{E70D47A6-D05A-41E9-8088-922C773BD87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BF9B8DD-994E-4173-995A-2C4885BF5706}" type="pres">
      <dgm:prSet presAssocID="{E70D47A6-D05A-41E9-8088-922C773BD874}" presName="Name1" presStyleCnt="0"/>
      <dgm:spPr/>
      <dgm:t>
        <a:bodyPr/>
        <a:lstStyle/>
        <a:p>
          <a:endParaRPr lang="ru-RU"/>
        </a:p>
      </dgm:t>
    </dgm:pt>
    <dgm:pt modelId="{9E4DCF54-D5A7-483A-8F5E-E1D7305ECA43}" type="pres">
      <dgm:prSet presAssocID="{E70D47A6-D05A-41E9-8088-922C773BD874}" presName="cycle" presStyleCnt="0"/>
      <dgm:spPr/>
      <dgm:t>
        <a:bodyPr/>
        <a:lstStyle/>
        <a:p>
          <a:endParaRPr lang="ru-RU"/>
        </a:p>
      </dgm:t>
    </dgm:pt>
    <dgm:pt modelId="{F6431226-B206-4C79-BD21-6495988CBDC0}" type="pres">
      <dgm:prSet presAssocID="{E70D47A6-D05A-41E9-8088-922C773BD874}" presName="srcNode" presStyleLbl="node1" presStyleIdx="0" presStyleCnt="7"/>
      <dgm:spPr/>
      <dgm:t>
        <a:bodyPr/>
        <a:lstStyle/>
        <a:p>
          <a:endParaRPr lang="ru-RU"/>
        </a:p>
      </dgm:t>
    </dgm:pt>
    <dgm:pt modelId="{AC148869-137F-406C-92D0-BE4C687EA098}" type="pres">
      <dgm:prSet presAssocID="{E70D47A6-D05A-41E9-8088-922C773BD874}" presName="conn" presStyleLbl="parChTrans1D2" presStyleIdx="0" presStyleCnt="1"/>
      <dgm:spPr/>
      <dgm:t>
        <a:bodyPr/>
        <a:lstStyle/>
        <a:p>
          <a:endParaRPr lang="ru-RU"/>
        </a:p>
      </dgm:t>
    </dgm:pt>
    <dgm:pt modelId="{AD516401-FB47-49B4-ADC8-53658890A91A}" type="pres">
      <dgm:prSet presAssocID="{E70D47A6-D05A-41E9-8088-922C773BD874}" presName="extraNode" presStyleLbl="node1" presStyleIdx="0" presStyleCnt="7"/>
      <dgm:spPr/>
      <dgm:t>
        <a:bodyPr/>
        <a:lstStyle/>
        <a:p>
          <a:endParaRPr lang="ru-RU"/>
        </a:p>
      </dgm:t>
    </dgm:pt>
    <dgm:pt modelId="{D3404236-3B08-4796-B7EA-E91326312D9D}" type="pres">
      <dgm:prSet presAssocID="{E70D47A6-D05A-41E9-8088-922C773BD874}" presName="dstNode" presStyleLbl="node1" presStyleIdx="0" presStyleCnt="7"/>
      <dgm:spPr/>
      <dgm:t>
        <a:bodyPr/>
        <a:lstStyle/>
        <a:p>
          <a:endParaRPr lang="ru-RU"/>
        </a:p>
      </dgm:t>
    </dgm:pt>
    <dgm:pt modelId="{1824F291-6702-43A3-967F-714B2999271F}" type="pres">
      <dgm:prSet presAssocID="{42101729-86BB-48F3-8B92-F83E5167C2AF}" presName="text_1" presStyleLbl="node1" presStyleIdx="0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1F07160-9D1A-4856-9CB8-44DA985768C4}" type="pres">
      <dgm:prSet presAssocID="{42101729-86BB-48F3-8B92-F83E5167C2AF}" presName="accent_1" presStyleCnt="0"/>
      <dgm:spPr/>
      <dgm:t>
        <a:bodyPr/>
        <a:lstStyle/>
        <a:p>
          <a:endParaRPr lang="ru-RU"/>
        </a:p>
      </dgm:t>
    </dgm:pt>
    <dgm:pt modelId="{A69860DD-34EF-44B0-AD6A-2736341B08BC}" type="pres">
      <dgm:prSet presAssocID="{42101729-86BB-48F3-8B92-F83E5167C2AF}" presName="accentRepeatNode" presStyleLbl="solidFgAcc1" presStyleIdx="0" presStyleCnt="7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0D869C81-08F8-4A9C-ABCF-42250FE5E08E}" type="pres">
      <dgm:prSet presAssocID="{127AB828-3CF4-46FF-9083-9CBA5179BA6B}" presName="text_2" presStyleLbl="node1" presStyleIdx="1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48148AF-78CE-4DDC-A819-E6531E8604C1}" type="pres">
      <dgm:prSet presAssocID="{127AB828-3CF4-46FF-9083-9CBA5179BA6B}" presName="accent_2" presStyleCnt="0"/>
      <dgm:spPr/>
      <dgm:t>
        <a:bodyPr/>
        <a:lstStyle/>
        <a:p>
          <a:endParaRPr lang="ru-RU"/>
        </a:p>
      </dgm:t>
    </dgm:pt>
    <dgm:pt modelId="{363ECE7E-EDF6-4F84-A2E4-709F57A2E56E}" type="pres">
      <dgm:prSet presAssocID="{127AB828-3CF4-46FF-9083-9CBA5179BA6B}" presName="accentRepeatNode" presStyleLbl="solidFgAcc1" presStyleIdx="1" presStyleCnt="7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804675C3-96B1-453A-AC7F-41E467B8E81A}" type="pres">
      <dgm:prSet presAssocID="{B2956A01-43A9-4675-AEDE-146376628B74}" presName="text_3" presStyleLbl="node1" presStyleIdx="2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124AFA2-49DD-4D79-BD60-D307F8F604DB}" type="pres">
      <dgm:prSet presAssocID="{B2956A01-43A9-4675-AEDE-146376628B74}" presName="accent_3" presStyleCnt="0"/>
      <dgm:spPr/>
      <dgm:t>
        <a:bodyPr/>
        <a:lstStyle/>
        <a:p>
          <a:endParaRPr lang="ru-RU"/>
        </a:p>
      </dgm:t>
    </dgm:pt>
    <dgm:pt modelId="{ACFA6315-3E0B-4EE1-AD15-BA9E61742075}" type="pres">
      <dgm:prSet presAssocID="{B2956A01-43A9-4675-AEDE-146376628B74}" presName="accentRepeatNode" presStyleLbl="solidFgAcc1" presStyleIdx="2" presStyleCnt="7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33C0FEE0-2826-43C2-B3B9-6DC59DC51C25}" type="pres">
      <dgm:prSet presAssocID="{093F77FF-A311-400A-BDEE-FF50035A145B}" presName="text_4" presStyleLbl="node1" presStyleIdx="3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91A49AE-723E-43F4-A5F7-8421CB611DC7}" type="pres">
      <dgm:prSet presAssocID="{093F77FF-A311-400A-BDEE-FF50035A145B}" presName="accent_4" presStyleCnt="0"/>
      <dgm:spPr/>
      <dgm:t>
        <a:bodyPr/>
        <a:lstStyle/>
        <a:p>
          <a:endParaRPr lang="ru-RU"/>
        </a:p>
      </dgm:t>
    </dgm:pt>
    <dgm:pt modelId="{9763A607-E1C2-4504-B387-A6FAB293457B}" type="pres">
      <dgm:prSet presAssocID="{093F77FF-A311-400A-BDEE-FF50035A145B}" presName="accentRepeatNode" presStyleLbl="solidFgAcc1" presStyleIdx="3" presStyleCnt="7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9BE52866-E530-4040-B6DB-CEB4E7297C8B}" type="pres">
      <dgm:prSet presAssocID="{3CA065CB-CB14-457B-92A8-2CA79BE0B8C1}" presName="text_5" presStyleLbl="node1" presStyleIdx="4" presStyleCnt="7" custScaleY="15263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DFD07FF-9FDA-490D-AEEA-8319518D86A7}" type="pres">
      <dgm:prSet presAssocID="{3CA065CB-CB14-457B-92A8-2CA79BE0B8C1}" presName="accent_5" presStyleCnt="0"/>
      <dgm:spPr/>
      <dgm:t>
        <a:bodyPr/>
        <a:lstStyle/>
        <a:p>
          <a:endParaRPr lang="ru-RU"/>
        </a:p>
      </dgm:t>
    </dgm:pt>
    <dgm:pt modelId="{24FCCAF2-98FB-4AF6-BAF6-CDC58B416374}" type="pres">
      <dgm:prSet presAssocID="{3CA065CB-CB14-457B-92A8-2CA79BE0B8C1}" presName="accentRepeatNode" presStyleLbl="solidFgAcc1" presStyleIdx="4" presStyleCnt="7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7E7481AB-9C37-4A37-B49B-6D6B2A653E97}" type="pres">
      <dgm:prSet presAssocID="{B9FF3672-2988-4F1B-BB53-73207E560A61}" presName="text_6" presStyleLbl="node1" presStyleIdx="5" presStyleCnt="7" custScaleY="149468" custLinFactNeighborX="1457" custLinFactNeighborY="1456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CA31FE7-03D8-476A-B645-28FDFE7C7C8D}" type="pres">
      <dgm:prSet presAssocID="{B9FF3672-2988-4F1B-BB53-73207E560A61}" presName="accent_6" presStyleCnt="0"/>
      <dgm:spPr/>
      <dgm:t>
        <a:bodyPr/>
        <a:lstStyle/>
        <a:p>
          <a:endParaRPr lang="ru-RU"/>
        </a:p>
      </dgm:t>
    </dgm:pt>
    <dgm:pt modelId="{FEE5F3D8-6302-4254-A4DD-F486BC52A8A4}" type="pres">
      <dgm:prSet presAssocID="{B9FF3672-2988-4F1B-BB53-73207E560A61}" presName="accentRepeatNode" presStyleLbl="solidFgAcc1" presStyleIdx="5" presStyleCnt="7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11C24ECE-381F-4B98-A60F-F13F143DC7A4}" type="pres">
      <dgm:prSet presAssocID="{9E3761F6-4C8D-4911-ABFA-B63CC2AC494E}" presName="text_7" presStyleLbl="node1" presStyleIdx="6" presStyleCnt="7" custLinFactNeighborX="244" custLinFactNeighborY="2860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E871692-6C55-4637-AD3F-1B2701F77DB7}" type="pres">
      <dgm:prSet presAssocID="{9E3761F6-4C8D-4911-ABFA-B63CC2AC494E}" presName="accent_7" presStyleCnt="0"/>
      <dgm:spPr/>
      <dgm:t>
        <a:bodyPr/>
        <a:lstStyle/>
        <a:p>
          <a:endParaRPr lang="ru-RU"/>
        </a:p>
      </dgm:t>
    </dgm:pt>
    <dgm:pt modelId="{2B04E96C-0A96-49A4-8CE9-34458704FA41}" type="pres">
      <dgm:prSet presAssocID="{9E3761F6-4C8D-4911-ABFA-B63CC2AC494E}" presName="accentRepeatNode" presStyleLbl="solidFgAcc1" presStyleIdx="6" presStyleCnt="7" custLinFactNeighborX="-959" custLinFactNeighborY="509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752662A3-321F-430C-AD8D-BAEFD0C09869}" srcId="{E70D47A6-D05A-41E9-8088-922C773BD874}" destId="{093F77FF-A311-400A-BDEE-FF50035A145B}" srcOrd="3" destOrd="0" parTransId="{8A4AA09E-14C7-4BD2-844C-0170088CE45B}" sibTransId="{C8E53B07-5F8A-44FD-96F5-AC4F16C541E9}"/>
    <dgm:cxn modelId="{0BB081F5-F323-4664-BEAB-A3FEB5897333}" type="presOf" srcId="{093F77FF-A311-400A-BDEE-FF50035A145B}" destId="{33C0FEE0-2826-43C2-B3B9-6DC59DC51C25}" srcOrd="0" destOrd="0" presId="urn:microsoft.com/office/officeart/2008/layout/VerticalCurvedList"/>
    <dgm:cxn modelId="{9CEC9FC7-393E-4BD9-9B08-95D162A161DB}" type="presOf" srcId="{42101729-86BB-48F3-8B92-F83E5167C2AF}" destId="{1824F291-6702-43A3-967F-714B2999271F}" srcOrd="0" destOrd="0" presId="urn:microsoft.com/office/officeart/2008/layout/VerticalCurvedList"/>
    <dgm:cxn modelId="{780EBEAE-6781-4BC0-A5B3-D13F2D5A40D4}" type="presOf" srcId="{B2956A01-43A9-4675-AEDE-146376628B74}" destId="{804675C3-96B1-453A-AC7F-41E467B8E81A}" srcOrd="0" destOrd="0" presId="urn:microsoft.com/office/officeart/2008/layout/VerticalCurvedList"/>
    <dgm:cxn modelId="{D4767688-82A4-465F-AAA8-CD18AC4D1A6E}" type="presOf" srcId="{3CA065CB-CB14-457B-92A8-2CA79BE0B8C1}" destId="{9BE52866-E530-4040-B6DB-CEB4E7297C8B}" srcOrd="0" destOrd="0" presId="urn:microsoft.com/office/officeart/2008/layout/VerticalCurvedList"/>
    <dgm:cxn modelId="{1AAD639F-8D28-4913-9A91-CDE49502915D}" type="presOf" srcId="{EA72A251-28F7-4E62-AD52-EC035727B915}" destId="{AC148869-137F-406C-92D0-BE4C687EA098}" srcOrd="0" destOrd="0" presId="urn:microsoft.com/office/officeart/2008/layout/VerticalCurvedList"/>
    <dgm:cxn modelId="{B39EA6F5-C23C-4905-B6F3-E1C6C4F67007}" type="presOf" srcId="{B9FF3672-2988-4F1B-BB53-73207E560A61}" destId="{7E7481AB-9C37-4A37-B49B-6D6B2A653E97}" srcOrd="0" destOrd="0" presId="urn:microsoft.com/office/officeart/2008/layout/VerticalCurvedList"/>
    <dgm:cxn modelId="{6A41FBF7-4457-4C05-9246-1E4CB33CBACE}" srcId="{E70D47A6-D05A-41E9-8088-922C773BD874}" destId="{B9FF3672-2988-4F1B-BB53-73207E560A61}" srcOrd="5" destOrd="0" parTransId="{EE1E4994-5E0B-4F25-ACD3-17650A327119}" sibTransId="{D27F2064-E209-4753-AD75-7CB21AD8FF5B}"/>
    <dgm:cxn modelId="{3CEE5088-EA3A-4CC7-8FFC-8210C9C3D45A}" srcId="{E70D47A6-D05A-41E9-8088-922C773BD874}" destId="{127AB828-3CF4-46FF-9083-9CBA5179BA6B}" srcOrd="1" destOrd="0" parTransId="{07188783-124B-4BA4-938B-4A1F827B7141}" sibTransId="{8FEFB0C7-F869-430E-AB5E-C028C57CDA1D}"/>
    <dgm:cxn modelId="{8BA284E6-817D-4966-BEEF-B53BCA2BA1DE}" type="presOf" srcId="{127AB828-3CF4-46FF-9083-9CBA5179BA6B}" destId="{0D869C81-08F8-4A9C-ABCF-42250FE5E08E}" srcOrd="0" destOrd="0" presId="urn:microsoft.com/office/officeart/2008/layout/VerticalCurvedList"/>
    <dgm:cxn modelId="{97002814-4242-448E-93FF-ECC701FD340B}" type="presOf" srcId="{9E3761F6-4C8D-4911-ABFA-B63CC2AC494E}" destId="{11C24ECE-381F-4B98-A60F-F13F143DC7A4}" srcOrd="0" destOrd="0" presId="urn:microsoft.com/office/officeart/2008/layout/VerticalCurvedList"/>
    <dgm:cxn modelId="{34EB1712-E731-4C22-930E-81BE33E5C87C}" srcId="{E70D47A6-D05A-41E9-8088-922C773BD874}" destId="{9E3761F6-4C8D-4911-ABFA-B63CC2AC494E}" srcOrd="6" destOrd="0" parTransId="{EC6D9035-00B3-47C0-819A-41D13314D596}" sibTransId="{AB99F284-5EC4-4AC0-A238-92475FA6606D}"/>
    <dgm:cxn modelId="{C192AD55-DF85-4C37-B9B3-56019610134F}" type="presOf" srcId="{E70D47A6-D05A-41E9-8088-922C773BD874}" destId="{81A458FD-5746-4A12-B1DF-1A52A3E3E23A}" srcOrd="0" destOrd="0" presId="urn:microsoft.com/office/officeart/2008/layout/VerticalCurvedList"/>
    <dgm:cxn modelId="{A2248725-F9B3-4251-8401-D528C39B549A}" srcId="{E70D47A6-D05A-41E9-8088-922C773BD874}" destId="{3CA065CB-CB14-457B-92A8-2CA79BE0B8C1}" srcOrd="4" destOrd="0" parTransId="{5ABAD3C3-46DC-43B2-B0AE-231E749AC93F}" sibTransId="{EC2C141E-1663-42B0-97D8-57212C37A14C}"/>
    <dgm:cxn modelId="{5B034446-2E77-4067-A91C-5AE7825FAC78}" srcId="{E70D47A6-D05A-41E9-8088-922C773BD874}" destId="{42101729-86BB-48F3-8B92-F83E5167C2AF}" srcOrd="0" destOrd="0" parTransId="{5BFCFE20-63B5-4929-ACF5-BB722A1E65A2}" sibTransId="{EA72A251-28F7-4E62-AD52-EC035727B915}"/>
    <dgm:cxn modelId="{E0F4F942-7719-4B03-98DB-967B1B03BC79}" srcId="{E70D47A6-D05A-41E9-8088-922C773BD874}" destId="{B2956A01-43A9-4675-AEDE-146376628B74}" srcOrd="2" destOrd="0" parTransId="{8858A8D3-3149-474B-8DBA-8834909DD9DE}" sibTransId="{8AE15B28-3530-4297-B768-73F200CE4E8A}"/>
    <dgm:cxn modelId="{5DD08947-686F-4C84-B3C0-FC98936A713E}" type="presParOf" srcId="{81A458FD-5746-4A12-B1DF-1A52A3E3E23A}" destId="{5BF9B8DD-994E-4173-995A-2C4885BF5706}" srcOrd="0" destOrd="0" presId="urn:microsoft.com/office/officeart/2008/layout/VerticalCurvedList"/>
    <dgm:cxn modelId="{F87CE30C-B2AD-4BB0-98AA-2A6A5F843930}" type="presParOf" srcId="{5BF9B8DD-994E-4173-995A-2C4885BF5706}" destId="{9E4DCF54-D5A7-483A-8F5E-E1D7305ECA43}" srcOrd="0" destOrd="0" presId="urn:microsoft.com/office/officeart/2008/layout/VerticalCurvedList"/>
    <dgm:cxn modelId="{46DF3029-2403-4C92-85AB-1B957C4CE070}" type="presParOf" srcId="{9E4DCF54-D5A7-483A-8F5E-E1D7305ECA43}" destId="{F6431226-B206-4C79-BD21-6495988CBDC0}" srcOrd="0" destOrd="0" presId="urn:microsoft.com/office/officeart/2008/layout/VerticalCurvedList"/>
    <dgm:cxn modelId="{9B102E98-F87A-46CD-9F02-2A092D4E7ACF}" type="presParOf" srcId="{9E4DCF54-D5A7-483A-8F5E-E1D7305ECA43}" destId="{AC148869-137F-406C-92D0-BE4C687EA098}" srcOrd="1" destOrd="0" presId="urn:microsoft.com/office/officeart/2008/layout/VerticalCurvedList"/>
    <dgm:cxn modelId="{9860B0D8-57C2-4585-A38D-86867D252ACD}" type="presParOf" srcId="{9E4DCF54-D5A7-483A-8F5E-E1D7305ECA43}" destId="{AD516401-FB47-49B4-ADC8-53658890A91A}" srcOrd="2" destOrd="0" presId="urn:microsoft.com/office/officeart/2008/layout/VerticalCurvedList"/>
    <dgm:cxn modelId="{28DA1094-E0C2-4693-A717-DB69B7362DD0}" type="presParOf" srcId="{9E4DCF54-D5A7-483A-8F5E-E1D7305ECA43}" destId="{D3404236-3B08-4796-B7EA-E91326312D9D}" srcOrd="3" destOrd="0" presId="urn:microsoft.com/office/officeart/2008/layout/VerticalCurvedList"/>
    <dgm:cxn modelId="{64824B2A-884B-44D3-8825-ABBFF450A0D9}" type="presParOf" srcId="{5BF9B8DD-994E-4173-995A-2C4885BF5706}" destId="{1824F291-6702-43A3-967F-714B2999271F}" srcOrd="1" destOrd="0" presId="urn:microsoft.com/office/officeart/2008/layout/VerticalCurvedList"/>
    <dgm:cxn modelId="{8DF89476-394D-400C-86BC-4EDDF3754702}" type="presParOf" srcId="{5BF9B8DD-994E-4173-995A-2C4885BF5706}" destId="{E1F07160-9D1A-4856-9CB8-44DA985768C4}" srcOrd="2" destOrd="0" presId="urn:microsoft.com/office/officeart/2008/layout/VerticalCurvedList"/>
    <dgm:cxn modelId="{5606B062-D63D-4677-9B8D-1E726F0F2283}" type="presParOf" srcId="{E1F07160-9D1A-4856-9CB8-44DA985768C4}" destId="{A69860DD-34EF-44B0-AD6A-2736341B08BC}" srcOrd="0" destOrd="0" presId="urn:microsoft.com/office/officeart/2008/layout/VerticalCurvedList"/>
    <dgm:cxn modelId="{7893B279-19BB-497B-A547-B13AAFD871BF}" type="presParOf" srcId="{5BF9B8DD-994E-4173-995A-2C4885BF5706}" destId="{0D869C81-08F8-4A9C-ABCF-42250FE5E08E}" srcOrd="3" destOrd="0" presId="urn:microsoft.com/office/officeart/2008/layout/VerticalCurvedList"/>
    <dgm:cxn modelId="{45EF578B-9EB2-4123-BE7F-8CE354B4E115}" type="presParOf" srcId="{5BF9B8DD-994E-4173-995A-2C4885BF5706}" destId="{748148AF-78CE-4DDC-A819-E6531E8604C1}" srcOrd="4" destOrd="0" presId="urn:microsoft.com/office/officeart/2008/layout/VerticalCurvedList"/>
    <dgm:cxn modelId="{E3E03A63-A4D5-459A-8EC2-1BDCC14041DA}" type="presParOf" srcId="{748148AF-78CE-4DDC-A819-E6531E8604C1}" destId="{363ECE7E-EDF6-4F84-A2E4-709F57A2E56E}" srcOrd="0" destOrd="0" presId="urn:microsoft.com/office/officeart/2008/layout/VerticalCurvedList"/>
    <dgm:cxn modelId="{1E771FD7-1F73-4281-8888-804A07371C8F}" type="presParOf" srcId="{5BF9B8DD-994E-4173-995A-2C4885BF5706}" destId="{804675C3-96B1-453A-AC7F-41E467B8E81A}" srcOrd="5" destOrd="0" presId="urn:microsoft.com/office/officeart/2008/layout/VerticalCurvedList"/>
    <dgm:cxn modelId="{CC594D36-05AF-4D21-85CA-1AADA530396E}" type="presParOf" srcId="{5BF9B8DD-994E-4173-995A-2C4885BF5706}" destId="{4124AFA2-49DD-4D79-BD60-D307F8F604DB}" srcOrd="6" destOrd="0" presId="urn:microsoft.com/office/officeart/2008/layout/VerticalCurvedList"/>
    <dgm:cxn modelId="{A17FE01F-4F94-49CB-8E1F-8D049CD5C0C7}" type="presParOf" srcId="{4124AFA2-49DD-4D79-BD60-D307F8F604DB}" destId="{ACFA6315-3E0B-4EE1-AD15-BA9E61742075}" srcOrd="0" destOrd="0" presId="urn:microsoft.com/office/officeart/2008/layout/VerticalCurvedList"/>
    <dgm:cxn modelId="{1C320EA3-45B8-4AA3-B46B-CE08647B7603}" type="presParOf" srcId="{5BF9B8DD-994E-4173-995A-2C4885BF5706}" destId="{33C0FEE0-2826-43C2-B3B9-6DC59DC51C25}" srcOrd="7" destOrd="0" presId="urn:microsoft.com/office/officeart/2008/layout/VerticalCurvedList"/>
    <dgm:cxn modelId="{39143A36-3C4F-4CD3-833F-EA25DB9C8142}" type="presParOf" srcId="{5BF9B8DD-994E-4173-995A-2C4885BF5706}" destId="{791A49AE-723E-43F4-A5F7-8421CB611DC7}" srcOrd="8" destOrd="0" presId="urn:microsoft.com/office/officeart/2008/layout/VerticalCurvedList"/>
    <dgm:cxn modelId="{49548C7C-E07C-4584-A5F3-6D2455E63541}" type="presParOf" srcId="{791A49AE-723E-43F4-A5F7-8421CB611DC7}" destId="{9763A607-E1C2-4504-B387-A6FAB293457B}" srcOrd="0" destOrd="0" presId="urn:microsoft.com/office/officeart/2008/layout/VerticalCurvedList"/>
    <dgm:cxn modelId="{1A009274-D05B-494B-9F11-CC2DF29FD376}" type="presParOf" srcId="{5BF9B8DD-994E-4173-995A-2C4885BF5706}" destId="{9BE52866-E530-4040-B6DB-CEB4E7297C8B}" srcOrd="9" destOrd="0" presId="urn:microsoft.com/office/officeart/2008/layout/VerticalCurvedList"/>
    <dgm:cxn modelId="{10A93F45-94B0-4BF5-AE88-6058D702937A}" type="presParOf" srcId="{5BF9B8DD-994E-4173-995A-2C4885BF5706}" destId="{7DFD07FF-9FDA-490D-AEEA-8319518D86A7}" srcOrd="10" destOrd="0" presId="urn:microsoft.com/office/officeart/2008/layout/VerticalCurvedList"/>
    <dgm:cxn modelId="{C8D68187-513D-4EBF-B549-BB84CD99CD05}" type="presParOf" srcId="{7DFD07FF-9FDA-490D-AEEA-8319518D86A7}" destId="{24FCCAF2-98FB-4AF6-BAF6-CDC58B416374}" srcOrd="0" destOrd="0" presId="urn:microsoft.com/office/officeart/2008/layout/VerticalCurvedList"/>
    <dgm:cxn modelId="{5C97BA3F-00E0-452C-9434-D82706578811}" type="presParOf" srcId="{5BF9B8DD-994E-4173-995A-2C4885BF5706}" destId="{7E7481AB-9C37-4A37-B49B-6D6B2A653E97}" srcOrd="11" destOrd="0" presId="urn:microsoft.com/office/officeart/2008/layout/VerticalCurvedList"/>
    <dgm:cxn modelId="{07CD226E-AF97-48CE-B96C-B33276688E6C}" type="presParOf" srcId="{5BF9B8DD-994E-4173-995A-2C4885BF5706}" destId="{BCA31FE7-03D8-476A-B645-28FDFE7C7C8D}" srcOrd="12" destOrd="0" presId="urn:microsoft.com/office/officeart/2008/layout/VerticalCurvedList"/>
    <dgm:cxn modelId="{E5F9916F-B2A3-4E8F-B3FE-4EEFD02BE000}" type="presParOf" srcId="{BCA31FE7-03D8-476A-B645-28FDFE7C7C8D}" destId="{FEE5F3D8-6302-4254-A4DD-F486BC52A8A4}" srcOrd="0" destOrd="0" presId="urn:microsoft.com/office/officeart/2008/layout/VerticalCurvedList"/>
    <dgm:cxn modelId="{C6ADA2F3-520A-41EE-930D-58132D401294}" type="presParOf" srcId="{5BF9B8DD-994E-4173-995A-2C4885BF5706}" destId="{11C24ECE-381F-4B98-A60F-F13F143DC7A4}" srcOrd="13" destOrd="0" presId="urn:microsoft.com/office/officeart/2008/layout/VerticalCurvedList"/>
    <dgm:cxn modelId="{47030A96-9579-4D4F-9626-09C814B71B51}" type="presParOf" srcId="{5BF9B8DD-994E-4173-995A-2C4885BF5706}" destId="{DE871692-6C55-4637-AD3F-1B2701F77DB7}" srcOrd="14" destOrd="0" presId="urn:microsoft.com/office/officeart/2008/layout/VerticalCurvedList"/>
    <dgm:cxn modelId="{ECC1D2FB-55A1-45D1-8BDF-CA070983A571}" type="presParOf" srcId="{DE871692-6C55-4637-AD3F-1B2701F77DB7}" destId="{2B04E96C-0A96-49A4-8CE9-34458704FA4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E74E25-8D7B-4913-942C-90120D2B9DB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DF9A6E-5AFB-4B9B-8836-7961C25472D4}">
      <dgm:prSet phldrT="[Текст]" phldr="1"/>
      <dgm:spPr>
        <a:solidFill>
          <a:srgbClr val="7030A0">
            <a:alpha val="60000"/>
          </a:srgbClr>
        </a:solidFill>
        <a:ln>
          <a:solidFill>
            <a:srgbClr val="7030A0"/>
          </a:solidFill>
        </a:ln>
      </dgm:spPr>
      <dgm:t>
        <a:bodyPr/>
        <a:lstStyle/>
        <a:p>
          <a:endParaRPr lang="ru-RU" dirty="0"/>
        </a:p>
      </dgm:t>
    </dgm:pt>
    <dgm:pt modelId="{00F7C21F-6972-454C-BB32-F981C6727E20}" type="parTrans" cxnId="{334C9DC7-DD6D-4C43-94D4-DFE95CC9826C}">
      <dgm:prSet/>
      <dgm:spPr/>
      <dgm:t>
        <a:bodyPr/>
        <a:lstStyle/>
        <a:p>
          <a:endParaRPr lang="ru-RU"/>
        </a:p>
      </dgm:t>
    </dgm:pt>
    <dgm:pt modelId="{93696356-012B-4A54-B676-DFCC59894F42}" type="sibTrans" cxnId="{334C9DC7-DD6D-4C43-94D4-DFE95CC9826C}">
      <dgm:prSet/>
      <dgm:spPr/>
      <dgm:t>
        <a:bodyPr/>
        <a:lstStyle/>
        <a:p>
          <a:endParaRPr lang="ru-RU"/>
        </a:p>
      </dgm:t>
    </dgm:pt>
    <dgm:pt modelId="{82FAA6D0-26D0-4C2F-9A33-9B7558A3A59C}">
      <dgm:prSet phldrT="[Текст]" custT="1"/>
      <dgm:spPr>
        <a:ln>
          <a:solidFill>
            <a:srgbClr val="7030A0"/>
          </a:solidFill>
        </a:ln>
      </dgm:spPr>
      <dgm:t>
        <a:bodyPr/>
        <a:lstStyle/>
        <a:p>
          <a:r>
            <a:rPr lang="ru-RU" sz="2800" b="0" i="1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способность к самостоятельному приобретению знаний и решению проблем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72620C-D24E-412F-9DF9-99F82D577F24}" type="parTrans" cxnId="{9D1F9D5A-45AB-4BC5-8204-9A983397013E}">
      <dgm:prSet/>
      <dgm:spPr/>
      <dgm:t>
        <a:bodyPr/>
        <a:lstStyle/>
        <a:p>
          <a:endParaRPr lang="ru-RU"/>
        </a:p>
      </dgm:t>
    </dgm:pt>
    <dgm:pt modelId="{E42B1625-B8E7-470E-8DBA-ABD9EBEE5206}" type="sibTrans" cxnId="{9D1F9D5A-45AB-4BC5-8204-9A983397013E}">
      <dgm:prSet/>
      <dgm:spPr/>
      <dgm:t>
        <a:bodyPr/>
        <a:lstStyle/>
        <a:p>
          <a:endParaRPr lang="ru-RU"/>
        </a:p>
      </dgm:t>
    </dgm:pt>
    <dgm:pt modelId="{351E4D69-BE47-4776-85D6-728D7EDE8B52}">
      <dgm:prSet phldrT="[Текст]" phldr="1" custT="1"/>
      <dgm:spPr>
        <a:solidFill>
          <a:srgbClr val="7030A0">
            <a:alpha val="60000"/>
          </a:srgbClr>
        </a:solidFill>
        <a:ln>
          <a:solidFill>
            <a:srgbClr val="7030A0"/>
          </a:solidFill>
        </a:ln>
      </dgm:spPr>
      <dgm:t>
        <a:bodyPr/>
        <a:lstStyle/>
        <a:p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FC43B1-0E8B-451F-9FAA-74957B24E200}" type="parTrans" cxnId="{82F83824-2BE5-48EF-84F1-46457725CE31}">
      <dgm:prSet/>
      <dgm:spPr/>
      <dgm:t>
        <a:bodyPr/>
        <a:lstStyle/>
        <a:p>
          <a:endParaRPr lang="ru-RU"/>
        </a:p>
      </dgm:t>
    </dgm:pt>
    <dgm:pt modelId="{82B4857C-89FB-43B3-9C86-49F94D01BC6C}" type="sibTrans" cxnId="{82F83824-2BE5-48EF-84F1-46457725CE31}">
      <dgm:prSet/>
      <dgm:spPr/>
      <dgm:t>
        <a:bodyPr/>
        <a:lstStyle/>
        <a:p>
          <a:endParaRPr lang="ru-RU"/>
        </a:p>
      </dgm:t>
    </dgm:pt>
    <dgm:pt modelId="{4289A314-FC74-4538-8E5E-EF9B62FCEDB6}">
      <dgm:prSet phldrT="[Текст]" custT="1"/>
      <dgm:spPr>
        <a:ln>
          <a:solidFill>
            <a:srgbClr val="7030A0"/>
          </a:solidFill>
        </a:ln>
      </dgm:spPr>
      <dgm:t>
        <a:bodyPr/>
        <a:lstStyle/>
        <a:p>
          <a:r>
            <a:rPr lang="ru-RU" sz="2800" b="0" i="1" u="none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сформированность</a:t>
          </a:r>
          <a:r>
            <a:rPr lang="ru-RU" sz="2800" b="0" i="1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предметных знаний и способов действий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30D18D-F9EF-4C85-BA1C-949F9AE3AC41}" type="parTrans" cxnId="{2FE57BC0-853C-4680-A9DC-78A1B8E5ABCD}">
      <dgm:prSet/>
      <dgm:spPr/>
      <dgm:t>
        <a:bodyPr/>
        <a:lstStyle/>
        <a:p>
          <a:endParaRPr lang="ru-RU"/>
        </a:p>
      </dgm:t>
    </dgm:pt>
    <dgm:pt modelId="{C994951C-CC74-4252-8432-0C42E780F37F}" type="sibTrans" cxnId="{2FE57BC0-853C-4680-A9DC-78A1B8E5ABCD}">
      <dgm:prSet/>
      <dgm:spPr/>
      <dgm:t>
        <a:bodyPr/>
        <a:lstStyle/>
        <a:p>
          <a:endParaRPr lang="ru-RU"/>
        </a:p>
      </dgm:t>
    </dgm:pt>
    <dgm:pt modelId="{85F99E2B-86CE-4D6B-AF25-BD442FF21B3B}">
      <dgm:prSet phldrT="[Текст]" custT="1"/>
      <dgm:spPr>
        <a:ln>
          <a:solidFill>
            <a:srgbClr val="7030A0"/>
          </a:solidFill>
        </a:ln>
      </dgm:spPr>
      <dgm:t>
        <a:bodyPr/>
        <a:lstStyle/>
        <a:p>
          <a:r>
            <a:rPr lang="ru-RU" sz="2800" b="0" i="1" u="none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сформированность</a:t>
          </a:r>
          <a:r>
            <a:rPr lang="ru-RU" sz="2800" b="0" i="1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регулятивных действий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EC6E2B-F5C5-439F-9406-C27F406A955C}" type="parTrans" cxnId="{E4F817A2-2594-41CE-AE8E-4FA432CA24C5}">
      <dgm:prSet/>
      <dgm:spPr/>
      <dgm:t>
        <a:bodyPr/>
        <a:lstStyle/>
        <a:p>
          <a:endParaRPr lang="ru-RU"/>
        </a:p>
      </dgm:t>
    </dgm:pt>
    <dgm:pt modelId="{26C3432F-0FBB-42E1-AF86-11131D5C2DD9}" type="sibTrans" cxnId="{E4F817A2-2594-41CE-AE8E-4FA432CA24C5}">
      <dgm:prSet/>
      <dgm:spPr/>
      <dgm:t>
        <a:bodyPr/>
        <a:lstStyle/>
        <a:p>
          <a:endParaRPr lang="ru-RU"/>
        </a:p>
      </dgm:t>
    </dgm:pt>
    <dgm:pt modelId="{443B05E3-E5CF-40AD-B973-3A27C03EAEFE}">
      <dgm:prSet phldrT="[Текст]" custT="1"/>
      <dgm:spPr>
        <a:ln>
          <a:solidFill>
            <a:srgbClr val="7030A0"/>
          </a:solidFill>
        </a:ln>
      </dgm:spPr>
      <dgm:t>
        <a:bodyPr/>
        <a:lstStyle/>
        <a:p>
          <a:r>
            <a:rPr lang="ru-RU" sz="2800" b="0" i="1" u="none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сформированность</a:t>
          </a:r>
          <a:r>
            <a:rPr lang="ru-RU" sz="2800" b="0" i="1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коммуникативных действий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607EAE-F937-4591-98C8-FF434B56BBF0}" type="parTrans" cxnId="{52CB7C96-2E24-47A5-8819-6EDFCA7DA8B4}">
      <dgm:prSet/>
      <dgm:spPr/>
      <dgm:t>
        <a:bodyPr/>
        <a:lstStyle/>
        <a:p>
          <a:endParaRPr lang="ru-RU"/>
        </a:p>
      </dgm:t>
    </dgm:pt>
    <dgm:pt modelId="{DA7A0FB8-DB22-4726-A68B-5C24F07B1B7B}" type="sibTrans" cxnId="{52CB7C96-2E24-47A5-8819-6EDFCA7DA8B4}">
      <dgm:prSet/>
      <dgm:spPr/>
      <dgm:t>
        <a:bodyPr/>
        <a:lstStyle/>
        <a:p>
          <a:endParaRPr lang="ru-RU"/>
        </a:p>
      </dgm:t>
    </dgm:pt>
    <dgm:pt modelId="{FBD83888-6994-4138-813D-D4F99484B6E8}">
      <dgm:prSet phldrT="[Текст]" custT="1"/>
      <dgm:spPr>
        <a:solidFill>
          <a:srgbClr val="7030A0">
            <a:alpha val="60000"/>
          </a:srgbClr>
        </a:solidFill>
        <a:ln>
          <a:solidFill>
            <a:srgbClr val="7030A0"/>
          </a:solidFill>
        </a:ln>
      </dgm:spPr>
      <dgm:t>
        <a:bodyPr/>
        <a:lstStyle/>
        <a:p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EAC26E-239C-47A4-BF06-A8F0CDB27BA6}" type="parTrans" cxnId="{3577BD5A-2B84-4D9D-A877-67BC2BADF3A5}">
      <dgm:prSet/>
      <dgm:spPr/>
      <dgm:t>
        <a:bodyPr/>
        <a:lstStyle/>
        <a:p>
          <a:endParaRPr lang="ru-RU"/>
        </a:p>
      </dgm:t>
    </dgm:pt>
    <dgm:pt modelId="{01E5D953-1EDB-43B4-8A26-487EABFA9942}" type="sibTrans" cxnId="{3577BD5A-2B84-4D9D-A877-67BC2BADF3A5}">
      <dgm:prSet/>
      <dgm:spPr/>
      <dgm:t>
        <a:bodyPr/>
        <a:lstStyle/>
        <a:p>
          <a:endParaRPr lang="ru-RU"/>
        </a:p>
      </dgm:t>
    </dgm:pt>
    <dgm:pt modelId="{677BB688-4461-47BC-B80D-59B119FEEEA4}">
      <dgm:prSet phldrT="[Текст]" phldr="1" custT="1"/>
      <dgm:spPr>
        <a:solidFill>
          <a:srgbClr val="7030A0">
            <a:alpha val="60000"/>
          </a:srgbClr>
        </a:solidFill>
        <a:ln>
          <a:solidFill>
            <a:srgbClr val="7030A0"/>
          </a:solidFill>
        </a:ln>
      </dgm:spPr>
      <dgm:t>
        <a:bodyPr/>
        <a:lstStyle/>
        <a:p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34F272-A8B3-4C5D-95B3-848154E4CA91}" type="sibTrans" cxnId="{CC7C7EBF-5CE4-4276-95AE-9F9345E43F24}">
      <dgm:prSet/>
      <dgm:spPr/>
      <dgm:t>
        <a:bodyPr/>
        <a:lstStyle/>
        <a:p>
          <a:endParaRPr lang="ru-RU"/>
        </a:p>
      </dgm:t>
    </dgm:pt>
    <dgm:pt modelId="{191250DE-1E5E-4E34-B53C-D85B0F985CDB}" type="parTrans" cxnId="{CC7C7EBF-5CE4-4276-95AE-9F9345E43F24}">
      <dgm:prSet/>
      <dgm:spPr/>
      <dgm:t>
        <a:bodyPr/>
        <a:lstStyle/>
        <a:p>
          <a:endParaRPr lang="ru-RU"/>
        </a:p>
      </dgm:t>
    </dgm:pt>
    <dgm:pt modelId="{DE2E63B4-F9E6-4643-A0C2-B88E92BE3228}" type="pres">
      <dgm:prSet presAssocID="{13E74E25-8D7B-4913-942C-90120D2B9D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8E4D8E-EB30-4B7F-9127-1F822CE14F71}" type="pres">
      <dgm:prSet presAssocID="{01DF9A6E-5AFB-4B9B-8836-7961C25472D4}" presName="composite" presStyleCnt="0"/>
      <dgm:spPr/>
    </dgm:pt>
    <dgm:pt modelId="{93D16C06-B496-4C87-9529-562AF6AD6782}" type="pres">
      <dgm:prSet presAssocID="{01DF9A6E-5AFB-4B9B-8836-7961C25472D4}" presName="parentText" presStyleLbl="alignNode1" presStyleIdx="0" presStyleCnt="4" custLinFactNeighborX="2277" custLinFactNeighborY="-85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5A5393-74A7-4C10-B5E4-701C69117FBA}" type="pres">
      <dgm:prSet presAssocID="{01DF9A6E-5AFB-4B9B-8836-7961C25472D4}" presName="descendantText" presStyleLbl="alignAcc1" presStyleIdx="0" presStyleCnt="4" custLinFactNeighborX="0" custLinFactNeighborY="-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73D4C4-A48E-4E37-B362-30E06A305517}" type="pres">
      <dgm:prSet presAssocID="{93696356-012B-4A54-B676-DFCC59894F42}" presName="sp" presStyleCnt="0"/>
      <dgm:spPr/>
    </dgm:pt>
    <dgm:pt modelId="{0D1D2C7D-7C2A-4492-A2B5-AD4833235530}" type="pres">
      <dgm:prSet presAssocID="{351E4D69-BE47-4776-85D6-728D7EDE8B52}" presName="composite" presStyleCnt="0"/>
      <dgm:spPr/>
    </dgm:pt>
    <dgm:pt modelId="{3C69D918-7852-42D0-A942-3681A4F50BF2}" type="pres">
      <dgm:prSet presAssocID="{351E4D69-BE47-4776-85D6-728D7EDE8B5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C955B8-BC75-4941-8D62-F38DF7D023E1}" type="pres">
      <dgm:prSet presAssocID="{351E4D69-BE47-4776-85D6-728D7EDE8B5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30783-3147-4CE2-9678-86B524C3CE3B}" type="pres">
      <dgm:prSet presAssocID="{82B4857C-89FB-43B3-9C86-49F94D01BC6C}" presName="sp" presStyleCnt="0"/>
      <dgm:spPr/>
    </dgm:pt>
    <dgm:pt modelId="{5C53EF1A-4735-4F13-AA91-8413FA9A3B0C}" type="pres">
      <dgm:prSet presAssocID="{677BB688-4461-47BC-B80D-59B119FEEEA4}" presName="composite" presStyleCnt="0"/>
      <dgm:spPr/>
    </dgm:pt>
    <dgm:pt modelId="{F2DD5290-683C-4963-BF46-67296575AC2F}" type="pres">
      <dgm:prSet presAssocID="{677BB688-4461-47BC-B80D-59B119FEEEA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2F17FB-850B-4948-932F-B1724F538303}" type="pres">
      <dgm:prSet presAssocID="{677BB688-4461-47BC-B80D-59B119FEEEA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AA4C8-7BA4-42D1-B23D-E29502436009}" type="pres">
      <dgm:prSet presAssocID="{A034F272-A8B3-4C5D-95B3-848154E4CA91}" presName="sp" presStyleCnt="0"/>
      <dgm:spPr/>
    </dgm:pt>
    <dgm:pt modelId="{3B6E00EB-7FFD-4CB2-B634-F1FCEDD14410}" type="pres">
      <dgm:prSet presAssocID="{FBD83888-6994-4138-813D-D4F99484B6E8}" presName="composite" presStyleCnt="0"/>
      <dgm:spPr/>
    </dgm:pt>
    <dgm:pt modelId="{79BB3494-A5D9-4159-9BEE-9E918E6F96BE}" type="pres">
      <dgm:prSet presAssocID="{FBD83888-6994-4138-813D-D4F99484B6E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C3700-1E50-485D-BF9F-AA85180769F6}" type="pres">
      <dgm:prSet presAssocID="{FBD83888-6994-4138-813D-D4F99484B6E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6D6B31-CE4A-44EB-A6E1-F3389823323D}" type="presOf" srcId="{85F99E2B-86CE-4D6B-AF25-BD442FF21B3B}" destId="{E92F17FB-850B-4948-932F-B1724F538303}" srcOrd="0" destOrd="0" presId="urn:microsoft.com/office/officeart/2005/8/layout/chevron2"/>
    <dgm:cxn modelId="{F963FF83-9263-49A3-975A-243BD24E9EE8}" type="presOf" srcId="{443B05E3-E5CF-40AD-B973-3A27C03EAEFE}" destId="{F11C3700-1E50-485D-BF9F-AA85180769F6}" srcOrd="0" destOrd="0" presId="urn:microsoft.com/office/officeart/2005/8/layout/chevron2"/>
    <dgm:cxn modelId="{82F83824-2BE5-48EF-84F1-46457725CE31}" srcId="{13E74E25-8D7B-4913-942C-90120D2B9DB4}" destId="{351E4D69-BE47-4776-85D6-728D7EDE8B52}" srcOrd="1" destOrd="0" parTransId="{1AFC43B1-0E8B-451F-9FAA-74957B24E200}" sibTransId="{82B4857C-89FB-43B3-9C86-49F94D01BC6C}"/>
    <dgm:cxn modelId="{831ECDB6-E3AE-4C53-B0CD-EE835DAAF7C7}" type="presOf" srcId="{351E4D69-BE47-4776-85D6-728D7EDE8B52}" destId="{3C69D918-7852-42D0-A942-3681A4F50BF2}" srcOrd="0" destOrd="0" presId="urn:microsoft.com/office/officeart/2005/8/layout/chevron2"/>
    <dgm:cxn modelId="{CC7C7EBF-5CE4-4276-95AE-9F9345E43F24}" srcId="{13E74E25-8D7B-4913-942C-90120D2B9DB4}" destId="{677BB688-4461-47BC-B80D-59B119FEEEA4}" srcOrd="2" destOrd="0" parTransId="{191250DE-1E5E-4E34-B53C-D85B0F985CDB}" sibTransId="{A034F272-A8B3-4C5D-95B3-848154E4CA91}"/>
    <dgm:cxn modelId="{A80ADC1F-076A-4FD1-B47D-9715B83F5CD1}" type="presOf" srcId="{FBD83888-6994-4138-813D-D4F99484B6E8}" destId="{79BB3494-A5D9-4159-9BEE-9E918E6F96BE}" srcOrd="0" destOrd="0" presId="urn:microsoft.com/office/officeart/2005/8/layout/chevron2"/>
    <dgm:cxn modelId="{3B878E38-582E-4CBF-A4BE-6F57D5CB707B}" type="presOf" srcId="{677BB688-4461-47BC-B80D-59B119FEEEA4}" destId="{F2DD5290-683C-4963-BF46-67296575AC2F}" srcOrd="0" destOrd="0" presId="urn:microsoft.com/office/officeart/2005/8/layout/chevron2"/>
    <dgm:cxn modelId="{2FE57BC0-853C-4680-A9DC-78A1B8E5ABCD}" srcId="{351E4D69-BE47-4776-85D6-728D7EDE8B52}" destId="{4289A314-FC74-4538-8E5E-EF9B62FCEDB6}" srcOrd="0" destOrd="0" parTransId="{C830D18D-F9EF-4C85-BA1C-949F9AE3AC41}" sibTransId="{C994951C-CC74-4252-8432-0C42E780F37F}"/>
    <dgm:cxn modelId="{52CB7C96-2E24-47A5-8819-6EDFCA7DA8B4}" srcId="{FBD83888-6994-4138-813D-D4F99484B6E8}" destId="{443B05E3-E5CF-40AD-B973-3A27C03EAEFE}" srcOrd="0" destOrd="0" parTransId="{A2607EAE-F937-4591-98C8-FF434B56BBF0}" sibTransId="{DA7A0FB8-DB22-4726-A68B-5C24F07B1B7B}"/>
    <dgm:cxn modelId="{E4F817A2-2594-41CE-AE8E-4FA432CA24C5}" srcId="{677BB688-4461-47BC-B80D-59B119FEEEA4}" destId="{85F99E2B-86CE-4D6B-AF25-BD442FF21B3B}" srcOrd="0" destOrd="0" parTransId="{09EC6E2B-F5C5-439F-9406-C27F406A955C}" sibTransId="{26C3432F-0FBB-42E1-AF86-11131D5C2DD9}"/>
    <dgm:cxn modelId="{9D1F9D5A-45AB-4BC5-8204-9A983397013E}" srcId="{01DF9A6E-5AFB-4B9B-8836-7961C25472D4}" destId="{82FAA6D0-26D0-4C2F-9A33-9B7558A3A59C}" srcOrd="0" destOrd="0" parTransId="{CB72620C-D24E-412F-9DF9-99F82D577F24}" sibTransId="{E42B1625-B8E7-470E-8DBA-ABD9EBEE5206}"/>
    <dgm:cxn modelId="{AB678D8D-C68B-406B-A960-E67614242D11}" type="presOf" srcId="{01DF9A6E-5AFB-4B9B-8836-7961C25472D4}" destId="{93D16C06-B496-4C87-9529-562AF6AD6782}" srcOrd="0" destOrd="0" presId="urn:microsoft.com/office/officeart/2005/8/layout/chevron2"/>
    <dgm:cxn modelId="{3577BD5A-2B84-4D9D-A877-67BC2BADF3A5}" srcId="{13E74E25-8D7B-4913-942C-90120D2B9DB4}" destId="{FBD83888-6994-4138-813D-D4F99484B6E8}" srcOrd="3" destOrd="0" parTransId="{0CEAC26E-239C-47A4-BF06-A8F0CDB27BA6}" sibTransId="{01E5D953-1EDB-43B4-8A26-487EABFA9942}"/>
    <dgm:cxn modelId="{AD60E87C-5330-4990-935F-70A3D3B1A1F2}" type="presOf" srcId="{82FAA6D0-26D0-4C2F-9A33-9B7558A3A59C}" destId="{C75A5393-74A7-4C10-B5E4-701C69117FBA}" srcOrd="0" destOrd="0" presId="urn:microsoft.com/office/officeart/2005/8/layout/chevron2"/>
    <dgm:cxn modelId="{44418B29-B4F0-4468-A3EF-9E2AADECDD9B}" type="presOf" srcId="{13E74E25-8D7B-4913-942C-90120D2B9DB4}" destId="{DE2E63B4-F9E6-4643-A0C2-B88E92BE3228}" srcOrd="0" destOrd="0" presId="urn:microsoft.com/office/officeart/2005/8/layout/chevron2"/>
    <dgm:cxn modelId="{EC29AF31-B0D0-4EC5-AFA9-CA81B5DEEE75}" type="presOf" srcId="{4289A314-FC74-4538-8E5E-EF9B62FCEDB6}" destId="{51C955B8-BC75-4941-8D62-F38DF7D023E1}" srcOrd="0" destOrd="0" presId="urn:microsoft.com/office/officeart/2005/8/layout/chevron2"/>
    <dgm:cxn modelId="{334C9DC7-DD6D-4C43-94D4-DFE95CC9826C}" srcId="{13E74E25-8D7B-4913-942C-90120D2B9DB4}" destId="{01DF9A6E-5AFB-4B9B-8836-7961C25472D4}" srcOrd="0" destOrd="0" parTransId="{00F7C21F-6972-454C-BB32-F981C6727E20}" sibTransId="{93696356-012B-4A54-B676-DFCC59894F42}"/>
    <dgm:cxn modelId="{1CC48924-8CFD-4892-A191-DB73F407C46B}" type="presParOf" srcId="{DE2E63B4-F9E6-4643-A0C2-B88E92BE3228}" destId="{C88E4D8E-EB30-4B7F-9127-1F822CE14F71}" srcOrd="0" destOrd="0" presId="urn:microsoft.com/office/officeart/2005/8/layout/chevron2"/>
    <dgm:cxn modelId="{D5B84A78-F161-4524-A50E-15E0E395667D}" type="presParOf" srcId="{C88E4D8E-EB30-4B7F-9127-1F822CE14F71}" destId="{93D16C06-B496-4C87-9529-562AF6AD6782}" srcOrd="0" destOrd="0" presId="urn:microsoft.com/office/officeart/2005/8/layout/chevron2"/>
    <dgm:cxn modelId="{604BE5D8-CCAD-4C80-8EB2-BC68D7E005C2}" type="presParOf" srcId="{C88E4D8E-EB30-4B7F-9127-1F822CE14F71}" destId="{C75A5393-74A7-4C10-B5E4-701C69117FBA}" srcOrd="1" destOrd="0" presId="urn:microsoft.com/office/officeart/2005/8/layout/chevron2"/>
    <dgm:cxn modelId="{03A8CA70-A9EB-41AE-AE87-0058153B1982}" type="presParOf" srcId="{DE2E63B4-F9E6-4643-A0C2-B88E92BE3228}" destId="{EF73D4C4-A48E-4E37-B362-30E06A305517}" srcOrd="1" destOrd="0" presId="urn:microsoft.com/office/officeart/2005/8/layout/chevron2"/>
    <dgm:cxn modelId="{5CD92C1C-F8DA-463F-85F3-BF0B10CA6063}" type="presParOf" srcId="{DE2E63B4-F9E6-4643-A0C2-B88E92BE3228}" destId="{0D1D2C7D-7C2A-4492-A2B5-AD4833235530}" srcOrd="2" destOrd="0" presId="urn:microsoft.com/office/officeart/2005/8/layout/chevron2"/>
    <dgm:cxn modelId="{DDC46380-050C-46F9-B21C-9B856FCDC9B7}" type="presParOf" srcId="{0D1D2C7D-7C2A-4492-A2B5-AD4833235530}" destId="{3C69D918-7852-42D0-A942-3681A4F50BF2}" srcOrd="0" destOrd="0" presId="urn:microsoft.com/office/officeart/2005/8/layout/chevron2"/>
    <dgm:cxn modelId="{CCFCBBC5-55E0-4D57-A1D2-68DA87304B65}" type="presParOf" srcId="{0D1D2C7D-7C2A-4492-A2B5-AD4833235530}" destId="{51C955B8-BC75-4941-8D62-F38DF7D023E1}" srcOrd="1" destOrd="0" presId="urn:microsoft.com/office/officeart/2005/8/layout/chevron2"/>
    <dgm:cxn modelId="{98B812FC-A0FA-4997-8A9A-4A369426CEB6}" type="presParOf" srcId="{DE2E63B4-F9E6-4643-A0C2-B88E92BE3228}" destId="{01530783-3147-4CE2-9678-86B524C3CE3B}" srcOrd="3" destOrd="0" presId="urn:microsoft.com/office/officeart/2005/8/layout/chevron2"/>
    <dgm:cxn modelId="{8FA8969F-4070-4F3D-8349-083073F52A11}" type="presParOf" srcId="{DE2E63B4-F9E6-4643-A0C2-B88E92BE3228}" destId="{5C53EF1A-4735-4F13-AA91-8413FA9A3B0C}" srcOrd="4" destOrd="0" presId="urn:microsoft.com/office/officeart/2005/8/layout/chevron2"/>
    <dgm:cxn modelId="{3266B6C6-4637-47FD-B130-7FD6B86A05C5}" type="presParOf" srcId="{5C53EF1A-4735-4F13-AA91-8413FA9A3B0C}" destId="{F2DD5290-683C-4963-BF46-67296575AC2F}" srcOrd="0" destOrd="0" presId="urn:microsoft.com/office/officeart/2005/8/layout/chevron2"/>
    <dgm:cxn modelId="{34542235-ABB6-466D-BCB2-F70766E730FF}" type="presParOf" srcId="{5C53EF1A-4735-4F13-AA91-8413FA9A3B0C}" destId="{E92F17FB-850B-4948-932F-B1724F538303}" srcOrd="1" destOrd="0" presId="urn:microsoft.com/office/officeart/2005/8/layout/chevron2"/>
    <dgm:cxn modelId="{1CCA0A28-FD8E-422D-8FF1-B3ED57CD230D}" type="presParOf" srcId="{DE2E63B4-F9E6-4643-A0C2-B88E92BE3228}" destId="{205AA4C8-7BA4-42D1-B23D-E29502436009}" srcOrd="5" destOrd="0" presId="urn:microsoft.com/office/officeart/2005/8/layout/chevron2"/>
    <dgm:cxn modelId="{B3302CF7-5037-4129-BC41-E04B2F1887CC}" type="presParOf" srcId="{DE2E63B4-F9E6-4643-A0C2-B88E92BE3228}" destId="{3B6E00EB-7FFD-4CB2-B634-F1FCEDD14410}" srcOrd="6" destOrd="0" presId="urn:microsoft.com/office/officeart/2005/8/layout/chevron2"/>
    <dgm:cxn modelId="{7774A531-51DD-485F-9DED-6063041D9026}" type="presParOf" srcId="{3B6E00EB-7FFD-4CB2-B634-F1FCEDD14410}" destId="{79BB3494-A5D9-4159-9BEE-9E918E6F96BE}" srcOrd="0" destOrd="0" presId="urn:microsoft.com/office/officeart/2005/8/layout/chevron2"/>
    <dgm:cxn modelId="{35AF1D7A-9387-4D18-8860-3828CDED63FC}" type="presParOf" srcId="{3B6E00EB-7FFD-4CB2-B634-F1FCEDD14410}" destId="{F11C3700-1E50-485D-BF9F-AA85180769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CA8CC-EC65-470B-9DAB-55CBD3837A8D}">
      <dsp:nvSpPr>
        <dsp:cNvPr id="0" name=""/>
        <dsp:cNvSpPr/>
      </dsp:nvSpPr>
      <dsp:spPr>
        <a:xfrm>
          <a:off x="0" y="555384"/>
          <a:ext cx="864096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30D20-DEF0-4EFF-9C3F-743BEF113229}">
      <dsp:nvSpPr>
        <dsp:cNvPr id="0" name=""/>
        <dsp:cNvSpPr/>
      </dsp:nvSpPr>
      <dsp:spPr>
        <a:xfrm>
          <a:off x="432048" y="24023"/>
          <a:ext cx="6048672" cy="1062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информационный</a:t>
          </a:r>
          <a:endParaRPr lang="ru-RU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3926" y="75901"/>
        <a:ext cx="5944916" cy="958964"/>
      </dsp:txXfrm>
    </dsp:sp>
    <dsp:sp modelId="{0010CB9E-ACAA-4F39-807B-56708EE134E0}">
      <dsp:nvSpPr>
        <dsp:cNvPr id="0" name=""/>
        <dsp:cNvSpPr/>
      </dsp:nvSpPr>
      <dsp:spPr>
        <a:xfrm>
          <a:off x="0" y="2188344"/>
          <a:ext cx="864096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C46F3-8755-482E-AE18-4E8B017DA0AA}">
      <dsp:nvSpPr>
        <dsp:cNvPr id="0" name=""/>
        <dsp:cNvSpPr/>
      </dsp:nvSpPr>
      <dsp:spPr>
        <a:xfrm>
          <a:off x="432048" y="1656984"/>
          <a:ext cx="6048672" cy="106272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исследовательский</a:t>
          </a:r>
          <a:endParaRPr lang="ru-RU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3926" y="1708862"/>
        <a:ext cx="5944916" cy="958964"/>
      </dsp:txXfrm>
    </dsp:sp>
    <dsp:sp modelId="{2912EE88-3F86-4BAA-BB3D-5F9E0FA77BBA}">
      <dsp:nvSpPr>
        <dsp:cNvPr id="0" name=""/>
        <dsp:cNvSpPr/>
      </dsp:nvSpPr>
      <dsp:spPr>
        <a:xfrm>
          <a:off x="0" y="3821304"/>
          <a:ext cx="864096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079713-7079-4E71-8EA1-32ADDB7584EA}">
      <dsp:nvSpPr>
        <dsp:cNvPr id="0" name=""/>
        <dsp:cNvSpPr/>
      </dsp:nvSpPr>
      <dsp:spPr>
        <a:xfrm>
          <a:off x="432048" y="3289944"/>
          <a:ext cx="6048672" cy="106272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практико-ориентированный</a:t>
          </a:r>
          <a:endParaRPr lang="ru-RU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3926" y="3341822"/>
        <a:ext cx="5944916" cy="9589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6A566-7C8E-421D-8866-CE105AAFDC88}">
      <dsp:nvSpPr>
        <dsp:cNvPr id="0" name=""/>
        <dsp:cNvSpPr/>
      </dsp:nvSpPr>
      <dsp:spPr>
        <a:xfrm>
          <a:off x="1835483" y="2556284"/>
          <a:ext cx="627672" cy="1560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3836" y="0"/>
              </a:lnTo>
              <a:lnTo>
                <a:pt x="313836" y="1560864"/>
              </a:lnTo>
              <a:lnTo>
                <a:pt x="627672" y="1560864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107261" y="3294657"/>
        <a:ext cx="84117" cy="84117"/>
      </dsp:txXfrm>
    </dsp:sp>
    <dsp:sp modelId="{24993F37-9264-4D25-8342-9C54535E54E3}">
      <dsp:nvSpPr>
        <dsp:cNvPr id="0" name=""/>
        <dsp:cNvSpPr/>
      </dsp:nvSpPr>
      <dsp:spPr>
        <a:xfrm>
          <a:off x="1835483" y="2510564"/>
          <a:ext cx="6372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7230" y="457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38168" y="2540353"/>
        <a:ext cx="31861" cy="31861"/>
      </dsp:txXfrm>
    </dsp:sp>
    <dsp:sp modelId="{47DC0990-158E-44D2-8215-7F7AC4D01557}">
      <dsp:nvSpPr>
        <dsp:cNvPr id="0" name=""/>
        <dsp:cNvSpPr/>
      </dsp:nvSpPr>
      <dsp:spPr>
        <a:xfrm>
          <a:off x="1835483" y="917746"/>
          <a:ext cx="756806" cy="1638537"/>
        </a:xfrm>
        <a:custGeom>
          <a:avLst/>
          <a:gdLst/>
          <a:ahLst/>
          <a:cxnLst/>
          <a:rect l="0" t="0" r="0" b="0"/>
          <a:pathLst>
            <a:path>
              <a:moveTo>
                <a:pt x="0" y="1638537"/>
              </a:moveTo>
              <a:lnTo>
                <a:pt x="378403" y="1638537"/>
              </a:lnTo>
              <a:lnTo>
                <a:pt x="378403" y="0"/>
              </a:lnTo>
              <a:lnTo>
                <a:pt x="756806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168765" y="1691893"/>
        <a:ext cx="90243" cy="90243"/>
      </dsp:txXfrm>
    </dsp:sp>
    <dsp:sp modelId="{34DA34D8-27F5-4AC1-81B5-94FF1D1B1ED5}">
      <dsp:nvSpPr>
        <dsp:cNvPr id="0" name=""/>
        <dsp:cNvSpPr/>
      </dsp:nvSpPr>
      <dsp:spPr>
        <a:xfrm rot="16200000">
          <a:off x="-1206494" y="2070590"/>
          <a:ext cx="5112568" cy="971387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Индивидуальный проект</a:t>
          </a:r>
          <a:endParaRPr lang="ru-RU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1159075" y="2118009"/>
        <a:ext cx="5017730" cy="876549"/>
      </dsp:txXfrm>
    </dsp:sp>
    <dsp:sp modelId="{702E3524-3D4F-410C-9534-1B13C27383D5}">
      <dsp:nvSpPr>
        <dsp:cNvPr id="0" name=""/>
        <dsp:cNvSpPr/>
      </dsp:nvSpPr>
      <dsp:spPr>
        <a:xfrm>
          <a:off x="2592290" y="432052"/>
          <a:ext cx="4973902" cy="971387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Паспорт проекта</a:t>
          </a:r>
          <a:endParaRPr lang="ru-RU" sz="2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39709" y="479471"/>
        <a:ext cx="4879064" cy="876549"/>
      </dsp:txXfrm>
    </dsp:sp>
    <dsp:sp modelId="{77A389B4-F4E4-45DB-86A6-C39F6BB5A58D}">
      <dsp:nvSpPr>
        <dsp:cNvPr id="0" name=""/>
        <dsp:cNvSpPr/>
      </dsp:nvSpPr>
      <dsp:spPr>
        <a:xfrm>
          <a:off x="2472714" y="2070590"/>
          <a:ext cx="5088126" cy="971387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Пояснительная записка</a:t>
          </a:r>
          <a:endParaRPr lang="ru-RU" sz="27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133" y="2118009"/>
        <a:ext cx="4993288" cy="876549"/>
      </dsp:txXfrm>
    </dsp:sp>
    <dsp:sp modelId="{09B30886-C2BF-4887-8B1C-79DE9068F25B}">
      <dsp:nvSpPr>
        <dsp:cNvPr id="0" name=""/>
        <dsp:cNvSpPr/>
      </dsp:nvSpPr>
      <dsp:spPr>
        <a:xfrm>
          <a:off x="2463155" y="3631455"/>
          <a:ext cx="4973902" cy="971387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Продукт проектной деятельности</a:t>
          </a:r>
          <a:endParaRPr lang="ru-RU" sz="2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0574" y="3678874"/>
        <a:ext cx="4879064" cy="8765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148869-137F-406C-92D0-BE4C687EA098}">
      <dsp:nvSpPr>
        <dsp:cNvPr id="0" name=""/>
        <dsp:cNvSpPr/>
      </dsp:nvSpPr>
      <dsp:spPr>
        <a:xfrm>
          <a:off x="-6869375" y="-1051164"/>
          <a:ext cx="8182358" cy="8182358"/>
        </a:xfrm>
        <a:prstGeom prst="blockArc">
          <a:avLst>
            <a:gd name="adj1" fmla="val 18900000"/>
            <a:gd name="adj2" fmla="val 2700000"/>
            <a:gd name="adj3" fmla="val 264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24F291-6702-43A3-967F-714B2999271F}">
      <dsp:nvSpPr>
        <dsp:cNvPr id="0" name=""/>
        <dsp:cNvSpPr/>
      </dsp:nvSpPr>
      <dsp:spPr>
        <a:xfrm>
          <a:off x="426514" y="276398"/>
          <a:ext cx="8277293" cy="5525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5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Проблема, её актуальность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3487" y="303371"/>
        <a:ext cx="8223347" cy="498607"/>
      </dsp:txXfrm>
    </dsp:sp>
    <dsp:sp modelId="{A69860DD-34EF-44B0-AD6A-2736341B08BC}">
      <dsp:nvSpPr>
        <dsp:cNvPr id="0" name=""/>
        <dsp:cNvSpPr/>
      </dsp:nvSpPr>
      <dsp:spPr>
        <a:xfrm>
          <a:off x="81168" y="207328"/>
          <a:ext cx="690691" cy="690691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869C81-08F8-4A9C-ABCF-42250FE5E08E}">
      <dsp:nvSpPr>
        <dsp:cNvPr id="0" name=""/>
        <dsp:cNvSpPr/>
      </dsp:nvSpPr>
      <dsp:spPr>
        <a:xfrm>
          <a:off x="926900" y="1105714"/>
          <a:ext cx="7776907" cy="5525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5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Гипотеза (для исследовательского проекта)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3873" y="1132687"/>
        <a:ext cx="7722961" cy="498607"/>
      </dsp:txXfrm>
    </dsp:sp>
    <dsp:sp modelId="{363ECE7E-EDF6-4F84-A2E4-709F57A2E56E}">
      <dsp:nvSpPr>
        <dsp:cNvPr id="0" name=""/>
        <dsp:cNvSpPr/>
      </dsp:nvSpPr>
      <dsp:spPr>
        <a:xfrm>
          <a:off x="581554" y="1036644"/>
          <a:ext cx="690691" cy="690691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4675C3-96B1-453A-AC7F-41E467B8E81A}">
      <dsp:nvSpPr>
        <dsp:cNvPr id="0" name=""/>
        <dsp:cNvSpPr/>
      </dsp:nvSpPr>
      <dsp:spPr>
        <a:xfrm>
          <a:off x="1201109" y="1934422"/>
          <a:ext cx="7502697" cy="5525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5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Цель, задачи проекта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28082" y="1961395"/>
        <a:ext cx="7448751" cy="498607"/>
      </dsp:txXfrm>
    </dsp:sp>
    <dsp:sp modelId="{ACFA6315-3E0B-4EE1-AD15-BA9E61742075}">
      <dsp:nvSpPr>
        <dsp:cNvPr id="0" name=""/>
        <dsp:cNvSpPr/>
      </dsp:nvSpPr>
      <dsp:spPr>
        <a:xfrm>
          <a:off x="855764" y="1865352"/>
          <a:ext cx="690691" cy="690691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0FEE0-2826-43C2-B3B9-6DC59DC51C25}">
      <dsp:nvSpPr>
        <dsp:cNvPr id="0" name=""/>
        <dsp:cNvSpPr/>
      </dsp:nvSpPr>
      <dsp:spPr>
        <a:xfrm>
          <a:off x="1288662" y="2763737"/>
          <a:ext cx="7415145" cy="5525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5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Назначение проекта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15635" y="2790710"/>
        <a:ext cx="7361199" cy="498607"/>
      </dsp:txXfrm>
    </dsp:sp>
    <dsp:sp modelId="{9763A607-E1C2-4504-B387-A6FAB293457B}">
      <dsp:nvSpPr>
        <dsp:cNvPr id="0" name=""/>
        <dsp:cNvSpPr/>
      </dsp:nvSpPr>
      <dsp:spPr>
        <a:xfrm>
          <a:off x="943316" y="2694668"/>
          <a:ext cx="690691" cy="690691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E52866-E530-4040-B6DB-CEB4E7297C8B}">
      <dsp:nvSpPr>
        <dsp:cNvPr id="0" name=""/>
        <dsp:cNvSpPr/>
      </dsp:nvSpPr>
      <dsp:spPr>
        <a:xfrm>
          <a:off x="1201109" y="3447641"/>
          <a:ext cx="7502697" cy="8433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5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Краткое  описание способов выполнения проекта, полученных результатов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42279" y="3488811"/>
        <a:ext cx="7420357" cy="761038"/>
      </dsp:txXfrm>
    </dsp:sp>
    <dsp:sp modelId="{24FCCAF2-98FB-4AF6-BAF6-CDC58B416374}">
      <dsp:nvSpPr>
        <dsp:cNvPr id="0" name=""/>
        <dsp:cNvSpPr/>
      </dsp:nvSpPr>
      <dsp:spPr>
        <a:xfrm>
          <a:off x="855764" y="3523984"/>
          <a:ext cx="690691" cy="690691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481AB-9C37-4A37-B49B-6D6B2A653E97}">
      <dsp:nvSpPr>
        <dsp:cNvPr id="0" name=""/>
        <dsp:cNvSpPr/>
      </dsp:nvSpPr>
      <dsp:spPr>
        <a:xfrm>
          <a:off x="1008068" y="4365561"/>
          <a:ext cx="7776907" cy="8258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5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Краткое описание и назначение  продукта проектной деятельности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48385" y="4405878"/>
        <a:ext cx="7696273" cy="745255"/>
      </dsp:txXfrm>
    </dsp:sp>
    <dsp:sp modelId="{FEE5F3D8-6302-4254-A4DD-F486BC52A8A4}">
      <dsp:nvSpPr>
        <dsp:cNvPr id="0" name=""/>
        <dsp:cNvSpPr/>
      </dsp:nvSpPr>
      <dsp:spPr>
        <a:xfrm>
          <a:off x="581554" y="4352692"/>
          <a:ext cx="690691" cy="690691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C24ECE-381F-4B98-A60F-F13F143DC7A4}">
      <dsp:nvSpPr>
        <dsp:cNvPr id="0" name=""/>
        <dsp:cNvSpPr/>
      </dsp:nvSpPr>
      <dsp:spPr>
        <a:xfrm>
          <a:off x="446710" y="5409152"/>
          <a:ext cx="8277293" cy="5525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5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Список источников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3683" y="5436125"/>
        <a:ext cx="8223347" cy="498607"/>
      </dsp:txXfrm>
    </dsp:sp>
    <dsp:sp modelId="{2B04E96C-0A96-49A4-8CE9-34458704FA41}">
      <dsp:nvSpPr>
        <dsp:cNvPr id="0" name=""/>
        <dsp:cNvSpPr/>
      </dsp:nvSpPr>
      <dsp:spPr>
        <a:xfrm>
          <a:off x="74544" y="5185524"/>
          <a:ext cx="690691" cy="690691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16C06-B496-4C87-9529-562AF6AD6782}">
      <dsp:nvSpPr>
        <dsp:cNvPr id="0" name=""/>
        <dsp:cNvSpPr/>
      </dsp:nvSpPr>
      <dsp:spPr>
        <a:xfrm rot="5400000">
          <a:off x="-168132" y="188122"/>
          <a:ext cx="1254149" cy="877904"/>
        </a:xfrm>
        <a:prstGeom prst="chevron">
          <a:avLst/>
        </a:prstGeom>
        <a:solidFill>
          <a:srgbClr val="7030A0">
            <a:alpha val="60000"/>
          </a:srgb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-5400000">
        <a:off x="19991" y="438951"/>
        <a:ext cx="877904" cy="376245"/>
      </dsp:txXfrm>
    </dsp:sp>
    <dsp:sp modelId="{C75A5393-74A7-4C10-B5E4-701C69117FBA}">
      <dsp:nvSpPr>
        <dsp:cNvPr id="0" name=""/>
        <dsp:cNvSpPr/>
      </dsp:nvSpPr>
      <dsp:spPr>
        <a:xfrm rot="5400000">
          <a:off x="4279825" y="-3401136"/>
          <a:ext cx="815197" cy="76190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1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способность к самостоятельному приобретению знаний и решению проблем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77905" y="40579"/>
        <a:ext cx="7579244" cy="735607"/>
      </dsp:txXfrm>
    </dsp:sp>
    <dsp:sp modelId="{3C69D918-7852-42D0-A942-3681A4F50BF2}">
      <dsp:nvSpPr>
        <dsp:cNvPr id="0" name=""/>
        <dsp:cNvSpPr/>
      </dsp:nvSpPr>
      <dsp:spPr>
        <a:xfrm rot="5400000">
          <a:off x="-188122" y="1298721"/>
          <a:ext cx="1254149" cy="877904"/>
        </a:xfrm>
        <a:prstGeom prst="chevron">
          <a:avLst/>
        </a:prstGeom>
        <a:solidFill>
          <a:srgbClr val="7030A0">
            <a:alpha val="60000"/>
          </a:srgb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549550"/>
        <a:ext cx="877904" cy="376245"/>
      </dsp:txXfrm>
    </dsp:sp>
    <dsp:sp modelId="{51C955B8-BC75-4941-8D62-F38DF7D023E1}">
      <dsp:nvSpPr>
        <dsp:cNvPr id="0" name=""/>
        <dsp:cNvSpPr/>
      </dsp:nvSpPr>
      <dsp:spPr>
        <a:xfrm rot="5400000">
          <a:off x="4279825" y="-2291321"/>
          <a:ext cx="815197" cy="76190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1" u="none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сформированность</a:t>
          </a:r>
          <a:r>
            <a:rPr lang="ru-RU" sz="2800" b="0" i="1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предметных знаний и способов действий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77905" y="1150394"/>
        <a:ext cx="7579244" cy="735607"/>
      </dsp:txXfrm>
    </dsp:sp>
    <dsp:sp modelId="{F2DD5290-683C-4963-BF46-67296575AC2F}">
      <dsp:nvSpPr>
        <dsp:cNvPr id="0" name=""/>
        <dsp:cNvSpPr/>
      </dsp:nvSpPr>
      <dsp:spPr>
        <a:xfrm rot="5400000">
          <a:off x="-188122" y="2406277"/>
          <a:ext cx="1254149" cy="877904"/>
        </a:xfrm>
        <a:prstGeom prst="chevron">
          <a:avLst/>
        </a:prstGeom>
        <a:solidFill>
          <a:srgbClr val="7030A0">
            <a:alpha val="60000"/>
          </a:srgb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657106"/>
        <a:ext cx="877904" cy="376245"/>
      </dsp:txXfrm>
    </dsp:sp>
    <dsp:sp modelId="{E92F17FB-850B-4948-932F-B1724F538303}">
      <dsp:nvSpPr>
        <dsp:cNvPr id="0" name=""/>
        <dsp:cNvSpPr/>
      </dsp:nvSpPr>
      <dsp:spPr>
        <a:xfrm rot="5400000">
          <a:off x="4279825" y="-1183765"/>
          <a:ext cx="815197" cy="76190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1" u="none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сформированность</a:t>
          </a:r>
          <a:r>
            <a:rPr lang="ru-RU" sz="2800" b="0" i="1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регулятивных действий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77905" y="2257950"/>
        <a:ext cx="7579244" cy="735607"/>
      </dsp:txXfrm>
    </dsp:sp>
    <dsp:sp modelId="{79BB3494-A5D9-4159-9BEE-9E918E6F96BE}">
      <dsp:nvSpPr>
        <dsp:cNvPr id="0" name=""/>
        <dsp:cNvSpPr/>
      </dsp:nvSpPr>
      <dsp:spPr>
        <a:xfrm rot="5400000">
          <a:off x="-188122" y="3513834"/>
          <a:ext cx="1254149" cy="877904"/>
        </a:xfrm>
        <a:prstGeom prst="chevron">
          <a:avLst/>
        </a:prstGeom>
        <a:solidFill>
          <a:srgbClr val="7030A0">
            <a:alpha val="60000"/>
          </a:srgb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764663"/>
        <a:ext cx="877904" cy="376245"/>
      </dsp:txXfrm>
    </dsp:sp>
    <dsp:sp modelId="{F11C3700-1E50-485D-BF9F-AA85180769F6}">
      <dsp:nvSpPr>
        <dsp:cNvPr id="0" name=""/>
        <dsp:cNvSpPr/>
      </dsp:nvSpPr>
      <dsp:spPr>
        <a:xfrm rot="5400000">
          <a:off x="4279825" y="-76209"/>
          <a:ext cx="815197" cy="76190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1" u="none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сформированность</a:t>
          </a:r>
          <a:r>
            <a:rPr lang="ru-RU" sz="2800" b="0" i="1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коммуникативных действий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77905" y="3365506"/>
        <a:ext cx="7579244" cy="735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E472-197F-4B9D-ADF4-A26FBBF82BB2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EADA-6BBD-4A6F-A334-1F4D2C839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006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E472-197F-4B9D-ADF4-A26FBBF82BB2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EADA-6BBD-4A6F-A334-1F4D2C839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569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E472-197F-4B9D-ADF4-A26FBBF82BB2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EADA-6BBD-4A6F-A334-1F4D2C839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11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E472-197F-4B9D-ADF4-A26FBBF82BB2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EADA-6BBD-4A6F-A334-1F4D2C839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22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E472-197F-4B9D-ADF4-A26FBBF82BB2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EADA-6BBD-4A6F-A334-1F4D2C839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6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E472-197F-4B9D-ADF4-A26FBBF82BB2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EADA-6BBD-4A6F-A334-1F4D2C839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190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E472-197F-4B9D-ADF4-A26FBBF82BB2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EADA-6BBD-4A6F-A334-1F4D2C839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38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E472-197F-4B9D-ADF4-A26FBBF82BB2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EADA-6BBD-4A6F-A334-1F4D2C839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41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E472-197F-4B9D-ADF4-A26FBBF82BB2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EADA-6BBD-4A6F-A334-1F4D2C839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680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E472-197F-4B9D-ADF4-A26FBBF82BB2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EADA-6BBD-4A6F-A334-1F4D2C839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10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E472-197F-4B9D-ADF4-A26FBBF82BB2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EADA-6BBD-4A6F-A334-1F4D2C839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57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7E472-197F-4B9D-ADF4-A26FBBF82BB2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5EADA-6BBD-4A6F-A334-1F4D2C839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365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&#1054;&#1094;&#1077;&#1085;&#1086;&#1095;&#1085;&#1103;%20&#1074;&#1077;&#1076;&#1086;&#1084;&#1086;&#1089;&#1090;&#1100;%20&#1048;&#1055;.doc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008111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проект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35395997"/>
              </p:ext>
            </p:extLst>
          </p:nvPr>
        </p:nvGraphicFramePr>
        <p:xfrm>
          <a:off x="251520" y="1484784"/>
          <a:ext cx="864096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934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8"/>
            <a:ext cx="799288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effectLst/>
                <a:latin typeface="Times New Roman"/>
                <a:ea typeface="Times New Roman"/>
              </a:rPr>
              <a:t>Требования к структуре и оформлению</a:t>
            </a:r>
            <a:endParaRPr lang="ru-RU" sz="3600" b="1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39074700"/>
              </p:ext>
            </p:extLst>
          </p:nvPr>
        </p:nvGraphicFramePr>
        <p:xfrm>
          <a:off x="323528" y="1556792"/>
          <a:ext cx="842493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269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219998"/>
            <a:ext cx="3623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Arial Unicode MS"/>
              </a:rPr>
              <a:t>ПОЯСНИТЕЛЬНАЯ ЗАПИСКА 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20360316"/>
              </p:ext>
            </p:extLst>
          </p:nvPr>
        </p:nvGraphicFramePr>
        <p:xfrm>
          <a:off x="179512" y="589330"/>
          <a:ext cx="8784976" cy="6080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048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5698"/>
            <a:ext cx="9036496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effectLst/>
                <a:latin typeface="Times New Roman"/>
                <a:ea typeface="Times New Roman"/>
              </a:rPr>
              <a:t>Результаты выполнения индивидуального проекта</a:t>
            </a:r>
            <a:endParaRPr lang="ru-RU" sz="36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8154" y="1233532"/>
            <a:ext cx="3033495" cy="48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buSzPts val="1400"/>
              <a:tabLst>
                <a:tab pos="827405" algn="l"/>
              </a:tabLst>
            </a:pPr>
            <a:r>
              <a:rPr lang="ru-RU" sz="2400" i="1" u="none" strike="noStrike" spc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письменная работа</a:t>
            </a:r>
            <a:endParaRPr lang="ru-RU" sz="2000" u="none" strike="noStrike" spc="0" dirty="0" smtClean="0">
              <a:effectLst/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1026" name="Picture 2" descr="http://www.bestreferat.ru/images/paper/12/11/864111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98" y="1757616"/>
            <a:ext cx="2543175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vet-academy.com/upload/medialibrary/e4c/1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4"/>
          <a:stretch/>
        </p:blipFill>
        <p:spPr bwMode="auto">
          <a:xfrm>
            <a:off x="234941" y="2935810"/>
            <a:ext cx="2824891" cy="3729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59832" y="6191897"/>
            <a:ext cx="3504607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Clr>
                <a:srgbClr val="000000"/>
              </a:buClr>
              <a:buSzPts val="1400"/>
              <a:tabLst>
                <a:tab pos="827405" algn="l"/>
              </a:tabLst>
            </a:pPr>
            <a:r>
              <a:rPr lang="ru-RU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материальный </a:t>
            </a:r>
            <a:r>
              <a:rPr lang="ru-RU" sz="2400" i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объект</a:t>
            </a:r>
            <a:endParaRPr lang="ru-RU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1032" name="Picture 8" descr="http://enjoymhk.narod.ru/master2008v_0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914" y="1475040"/>
            <a:ext cx="1897517" cy="253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225702" y="1240551"/>
            <a:ext cx="3884931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Clr>
                <a:srgbClr val="000000"/>
              </a:buClr>
              <a:buSzPts val="1400"/>
              <a:tabLst>
                <a:tab pos="827405" algn="l"/>
              </a:tabLst>
            </a:pPr>
            <a:r>
              <a:rPr lang="ru-RU" sz="2400" i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мультимедийные </a:t>
            </a:r>
            <a:r>
              <a:rPr lang="ru-RU" sz="2400" i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продукты</a:t>
            </a:r>
            <a:endParaRPr lang="ru-RU" sz="2400" dirty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1034" name="Picture 10" descr="http://fs.nashaucheba.ru/tw_files2/urls_3/1180/d-1179606/1179606_html_m441d536c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590" y="4005451"/>
            <a:ext cx="1689922" cy="21864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otvet.imgsmail.ru/download/7d14162f91253aa74768484100be127e_i-33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341" y="2666577"/>
            <a:ext cx="3771292" cy="283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64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8636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УРОВЕНЬ СФОРМИРОВАННОСТИ НАВЫКОВ ПРОЕКТНОЙ ДЕЯТЕЛЬНОСТИ ДЕЛАЕТСЯ НА ОСНОВЕ ОЦЕНКИ ВСЕЙ СОВОКУПНОСТИ ОСНОВНЫХ ЭЛЕМЕНТОВ ПРОЕКТА ПО КАЖДОМУ ИЗ ЧЕТЫРЕХ КРИТЕРИЕВ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75098991"/>
              </p:ext>
            </p:extLst>
          </p:nvPr>
        </p:nvGraphicFramePr>
        <p:xfrm>
          <a:off x="251520" y="2158464"/>
          <a:ext cx="8496944" cy="4582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867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04664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/>
                <a:ea typeface="Arial Unicode MS"/>
              </a:rPr>
              <a:t>	Результаты выполнения проекта выставляются в 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Times New Roman"/>
                <a:ea typeface="Arial Unicode MS"/>
                <a:hlinkClick r:id="rId2" action="ppaction://hlinkfile"/>
              </a:rPr>
              <a:t>ОЦЕНОЧНУЮ ВЕДОМОСТЬ</a:t>
            </a:r>
            <a:endParaRPr lang="ru-RU" sz="3200" dirty="0"/>
          </a:p>
        </p:txBody>
      </p:sp>
      <p:pic>
        <p:nvPicPr>
          <p:cNvPr id="2050" name="Picture 2" descr="http://dniprograd.org/system/App/Post/images/000/042/984/very_large/%D1%81%D0%B5%D0%BC%D1%96%D0%BD%D0%B0%D1%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77" y="3140968"/>
            <a:ext cx="5260820" cy="35031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63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fff4a7a312c93ed85136f661e33c88b64b7c63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84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 Unicode MS</vt:lpstr>
      <vt:lpstr>Arial</vt:lpstr>
      <vt:lpstr>Calibri</vt:lpstr>
      <vt:lpstr>Times New Roman</vt:lpstr>
      <vt:lpstr>Тема Office</vt:lpstr>
      <vt:lpstr>Индивидуальный проект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проект</dc:title>
  <dc:creator>ASUS</dc:creator>
  <cp:lastModifiedBy>Ольга</cp:lastModifiedBy>
  <cp:revision>20</cp:revision>
  <dcterms:created xsi:type="dcterms:W3CDTF">2016-03-26T16:23:03Z</dcterms:created>
  <dcterms:modified xsi:type="dcterms:W3CDTF">2023-03-16T12:00:45Z</dcterms:modified>
</cp:coreProperties>
</file>